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719" r:id="rId1"/>
    <p:sldMasterId id="2147486722" r:id="rId2"/>
    <p:sldMasterId id="2147486728" r:id="rId3"/>
    <p:sldMasterId id="2147486730" r:id="rId4"/>
    <p:sldMasterId id="2147486734" r:id="rId5"/>
    <p:sldMasterId id="2147486745" r:id="rId6"/>
    <p:sldMasterId id="2147486748" r:id="rId7"/>
    <p:sldMasterId id="2147486775" r:id="rId8"/>
    <p:sldMasterId id="2147486770" r:id="rId9"/>
    <p:sldMasterId id="2147486771" r:id="rId10"/>
    <p:sldMasterId id="2147486772" r:id="rId11"/>
  </p:sldMasterIdLst>
  <p:notesMasterIdLst>
    <p:notesMasterId r:id="rId83"/>
  </p:notesMasterIdLst>
  <p:sldIdLst>
    <p:sldId id="498" r:id="rId12"/>
    <p:sldId id="499" r:id="rId13"/>
    <p:sldId id="573" r:id="rId14"/>
    <p:sldId id="572" r:id="rId15"/>
    <p:sldId id="571" r:id="rId16"/>
    <p:sldId id="570" r:id="rId17"/>
    <p:sldId id="569" r:id="rId18"/>
    <p:sldId id="568" r:id="rId19"/>
    <p:sldId id="567" r:id="rId20"/>
    <p:sldId id="566" r:id="rId21"/>
    <p:sldId id="565" r:id="rId22"/>
    <p:sldId id="564" r:id="rId23"/>
    <p:sldId id="563" r:id="rId24"/>
    <p:sldId id="562" r:id="rId25"/>
    <p:sldId id="561" r:id="rId26"/>
    <p:sldId id="560" r:id="rId27"/>
    <p:sldId id="559" r:id="rId28"/>
    <p:sldId id="558" r:id="rId29"/>
    <p:sldId id="557" r:id="rId30"/>
    <p:sldId id="556" r:id="rId31"/>
    <p:sldId id="555" r:id="rId32"/>
    <p:sldId id="554" r:id="rId33"/>
    <p:sldId id="553" r:id="rId34"/>
    <p:sldId id="552" r:id="rId35"/>
    <p:sldId id="551" r:id="rId36"/>
    <p:sldId id="550" r:id="rId37"/>
    <p:sldId id="549" r:id="rId38"/>
    <p:sldId id="548" r:id="rId39"/>
    <p:sldId id="547" r:id="rId40"/>
    <p:sldId id="546" r:id="rId41"/>
    <p:sldId id="545" r:id="rId42"/>
    <p:sldId id="544" r:id="rId43"/>
    <p:sldId id="543" r:id="rId44"/>
    <p:sldId id="542" r:id="rId45"/>
    <p:sldId id="541" r:id="rId46"/>
    <p:sldId id="540" r:id="rId47"/>
    <p:sldId id="539" r:id="rId48"/>
    <p:sldId id="538" r:id="rId49"/>
    <p:sldId id="381" r:id="rId50"/>
    <p:sldId id="502" r:id="rId51"/>
    <p:sldId id="503" r:id="rId52"/>
    <p:sldId id="505" r:id="rId53"/>
    <p:sldId id="504" r:id="rId54"/>
    <p:sldId id="507" r:id="rId55"/>
    <p:sldId id="506" r:id="rId56"/>
    <p:sldId id="508" r:id="rId57"/>
    <p:sldId id="509" r:id="rId58"/>
    <p:sldId id="510" r:id="rId59"/>
    <p:sldId id="511" r:id="rId60"/>
    <p:sldId id="512" r:id="rId61"/>
    <p:sldId id="513" r:id="rId62"/>
    <p:sldId id="514" r:id="rId63"/>
    <p:sldId id="515" r:id="rId64"/>
    <p:sldId id="516" r:id="rId65"/>
    <p:sldId id="517" r:id="rId66"/>
    <p:sldId id="518" r:id="rId67"/>
    <p:sldId id="519" r:id="rId68"/>
    <p:sldId id="520" r:id="rId69"/>
    <p:sldId id="521" r:id="rId70"/>
    <p:sldId id="522" r:id="rId71"/>
    <p:sldId id="523" r:id="rId72"/>
    <p:sldId id="524" r:id="rId73"/>
    <p:sldId id="525" r:id="rId74"/>
    <p:sldId id="526" r:id="rId75"/>
    <p:sldId id="527" r:id="rId76"/>
    <p:sldId id="528" r:id="rId77"/>
    <p:sldId id="534" r:id="rId78"/>
    <p:sldId id="535" r:id="rId79"/>
    <p:sldId id="529" r:id="rId80"/>
    <p:sldId id="536" r:id="rId81"/>
    <p:sldId id="537" r:id="rId8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BFF"/>
    <a:srgbClr val="4A0082"/>
    <a:srgbClr val="F3FCED"/>
    <a:srgbClr val="01803A"/>
    <a:srgbClr val="3B8C06"/>
    <a:srgbClr val="ECF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0C501B-2A85-04F4-0B79-CB9850F50058}" v="8853" dt="2023-03-24T12:50:29.042"/>
    <p1510:client id="{13F62077-406E-D148-70AE-166AD204C689}" v="8564" dt="2023-03-24T11:57:52.522"/>
    <p1510:client id="{339DD5A0-B693-6606-3159-268C5F91A9A5}" v="1721" dt="2023-03-24T11:06:16.346"/>
    <p1510:client id="{9DD36C33-5DAE-8233-39C4-ABF9B75D231D}" v="36" dt="2023-03-25T05:59:46.7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11"/>
        <p:guide pos="2871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slide" Target="slides/slide52.xml"/><Relationship Id="rId68" Type="http://schemas.openxmlformats.org/officeDocument/2006/relationships/slide" Target="slides/slide57.xml"/><Relationship Id="rId84" Type="http://schemas.openxmlformats.org/officeDocument/2006/relationships/presProps" Target="presProps.xml"/><Relationship Id="rId16" Type="http://schemas.openxmlformats.org/officeDocument/2006/relationships/slide" Target="slides/slide5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74" Type="http://schemas.openxmlformats.org/officeDocument/2006/relationships/slide" Target="slides/slide63.xml"/><Relationship Id="rId79" Type="http://schemas.openxmlformats.org/officeDocument/2006/relationships/slide" Target="slides/slide68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slide" Target="slides/slide53.xml"/><Relationship Id="rId69" Type="http://schemas.openxmlformats.org/officeDocument/2006/relationships/slide" Target="slides/slide58.xml"/><Relationship Id="rId77" Type="http://schemas.openxmlformats.org/officeDocument/2006/relationships/slide" Target="slides/slide66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72" Type="http://schemas.openxmlformats.org/officeDocument/2006/relationships/slide" Target="slides/slide61.xml"/><Relationship Id="rId80" Type="http://schemas.openxmlformats.org/officeDocument/2006/relationships/slide" Target="slides/slide69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slide" Target="slides/slide56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slide" Target="slides/slide59.xml"/><Relationship Id="rId75" Type="http://schemas.openxmlformats.org/officeDocument/2006/relationships/slide" Target="slides/slide64.xml"/><Relationship Id="rId83" Type="http://schemas.openxmlformats.org/officeDocument/2006/relationships/notesMaster" Target="notesMasters/notesMaster1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73" Type="http://schemas.openxmlformats.org/officeDocument/2006/relationships/slide" Target="slides/slide62.xml"/><Relationship Id="rId78" Type="http://schemas.openxmlformats.org/officeDocument/2006/relationships/slide" Target="slides/slide67.xml"/><Relationship Id="rId81" Type="http://schemas.openxmlformats.org/officeDocument/2006/relationships/slide" Target="slides/slide70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6" Type="http://schemas.openxmlformats.org/officeDocument/2006/relationships/slide" Target="slides/slide65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4" Type="http://schemas.openxmlformats.org/officeDocument/2006/relationships/slide" Target="slides/slide13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66" Type="http://schemas.openxmlformats.org/officeDocument/2006/relationships/slide" Target="slides/slide55.xml"/><Relationship Id="rId87" Type="http://schemas.openxmlformats.org/officeDocument/2006/relationships/tableStyles" Target="tableStyles.xml"/><Relationship Id="rId61" Type="http://schemas.openxmlformats.org/officeDocument/2006/relationships/slide" Target="slides/slide50.xml"/><Relationship Id="rId82" Type="http://schemas.openxmlformats.org/officeDocument/2006/relationships/slide" Target="slides/slide7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DD7A2A-D37B-460A-AE40-68C657171B60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83063-3985-46CA-A527-C4E7F2CD6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802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483063-3985-46CA-A527-C4E7F2CD60C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483063-3985-46CA-A527-C4E7F2CD60C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8483063-3985-46CA-A527-C4E7F2CD60C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1597660"/>
            <a:ext cx="7773035" cy="1102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2914650"/>
            <a:ext cx="6401435" cy="1315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1597660"/>
            <a:ext cx="7773670" cy="110363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2914650"/>
            <a:ext cx="6402070" cy="13157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2023-03-24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870" cy="85852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8230870" cy="33959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2023-03-24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3670" cy="10229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179955"/>
            <a:ext cx="7773670" cy="11264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2023-03-24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870" cy="85852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4039870" cy="33959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200150"/>
            <a:ext cx="4039870" cy="33959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2023-03-24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870" cy="85852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151255"/>
            <a:ext cx="4041775" cy="4813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1631315"/>
            <a:ext cx="4041775" cy="2964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•	셋째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151255"/>
            <a:ext cx="4043045" cy="4813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1631315"/>
            <a:ext cx="4043045" cy="2964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•	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2023-03-24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870" cy="85852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2023-03-24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2023-03-24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105"/>
            <a:ext cx="3009900" cy="87312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05105"/>
            <a:ext cx="5113020" cy="43910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076325"/>
            <a:ext cx="3009900" cy="35198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2023-03-24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3600450"/>
            <a:ext cx="5487670" cy="4260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459740"/>
            <a:ext cx="5487670" cy="308737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4025265"/>
            <a:ext cx="5487670" cy="60515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2023-03-24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870" cy="85852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200150"/>
            <a:ext cx="8230870" cy="339598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2023-03-24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05740"/>
            <a:ext cx="2058035" cy="438912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05740"/>
            <a:ext cx="6020435" cy="438912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05740"/>
            <a:ext cx="2058670" cy="438975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05740"/>
            <a:ext cx="6021070" cy="438975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71450" indent="-17145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2023-03-24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143000" y="842010"/>
            <a:ext cx="6858635" cy="17913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143000" y="2701290"/>
            <a:ext cx="6858635" cy="124269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클릭하여</a:t>
            </a:r>
            <a:r>
              <a:rPr>
                <a:latin typeface="맑은 고딕" charset="0"/>
                <a:ea typeface="맑은 고딕" charset="0"/>
              </a:rPr>
              <a:t>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3570" y="1282065"/>
            <a:ext cx="7887335" cy="21399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23570" y="3442335"/>
            <a:ext cx="7887335" cy="11252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628650" y="1369060"/>
            <a:ext cx="3886835" cy="3264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29150" y="1369060"/>
            <a:ext cx="3886835" cy="3264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992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29920" y="1261110"/>
            <a:ext cx="3868420" cy="617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lnSpcReduction="1000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29920" y="1878330"/>
            <a:ext cx="3868420" cy="27647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29150" y="1261110"/>
            <a:ext cx="3888105" cy="617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lnSpcReduction="1000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29150" y="1878330"/>
            <a:ext cx="3888105" cy="27647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9920" y="342900"/>
            <a:ext cx="2949575" cy="12007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887470" y="740410"/>
            <a:ext cx="4629785" cy="365569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629920" y="1543050"/>
            <a:ext cx="2949575" cy="28594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9920" y="342900"/>
            <a:ext cx="2949575" cy="12007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3887470" y="740410"/>
            <a:ext cx="4629785" cy="365569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629920" y="1543050"/>
            <a:ext cx="2949575" cy="28594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1597660"/>
            <a:ext cx="7773035" cy="1102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2914650"/>
            <a:ext cx="6401435" cy="1315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543675" y="273685"/>
            <a:ext cx="1972310" cy="435991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628650" y="273685"/>
            <a:ext cx="5801360" cy="435991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3035" cy="10223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179955"/>
            <a:ext cx="7773035" cy="1125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151255"/>
            <a:ext cx="404114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1631315"/>
            <a:ext cx="404114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151255"/>
            <a:ext cx="404241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1631315"/>
            <a:ext cx="404241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105"/>
            <a:ext cx="3009265" cy="8724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05105"/>
            <a:ext cx="5112385" cy="43903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076325"/>
            <a:ext cx="3009265" cy="35191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3600450"/>
            <a:ext cx="5487035" cy="4254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459740"/>
            <a:ext cx="5487035" cy="30867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4025265"/>
            <a:ext cx="5487035" cy="6045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05740"/>
            <a:ext cx="2058035" cy="438912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05740"/>
            <a:ext cx="6020435" cy="438912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1597660"/>
            <a:ext cx="7773670" cy="110363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2914650"/>
            <a:ext cx="6402070" cy="13157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2023-03-24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870" cy="85852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8230870" cy="33959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2023-03-24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3670" cy="10229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179955"/>
            <a:ext cx="7773670" cy="11264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2023-03-24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870" cy="85852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4039870" cy="33959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200150"/>
            <a:ext cx="4039870" cy="33959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2023-03-24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870" cy="85852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151255"/>
            <a:ext cx="4041775" cy="4813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1631315"/>
            <a:ext cx="4041775" cy="2964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•	셋째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151255"/>
            <a:ext cx="4043045" cy="4813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1631315"/>
            <a:ext cx="4043045" cy="2964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•	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–	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2023-03-24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870" cy="85852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2023-03-24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2023-03-24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3035" cy="10223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179955"/>
            <a:ext cx="7773035" cy="1125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105"/>
            <a:ext cx="3009900" cy="87312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05105"/>
            <a:ext cx="5113020" cy="43910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342900" indent="-3429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076325"/>
            <a:ext cx="3009900" cy="35198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2023-03-24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3600450"/>
            <a:ext cx="5487670" cy="4260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459740"/>
            <a:ext cx="5487670" cy="308737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4025265"/>
            <a:ext cx="5487670" cy="60515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742950" indent="-28575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2023-03-24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870" cy="85852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200150"/>
            <a:ext cx="8230870" cy="339598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11430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16002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2057400" indent="-228600" algn="l" defTabSz="914400" eaLnBrk="1" latinLnBrk="1" hangingPunct="1"/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2023-03-24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05740"/>
            <a:ext cx="2058670" cy="438975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05740"/>
            <a:ext cx="6021070" cy="438975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0" indent="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71450" indent="-171450" algn="l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0" indent="0" algn="ctr" defTabSz="91440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2023-03-24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143000" y="842010"/>
            <a:ext cx="6858635" cy="17913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143000" y="2701290"/>
            <a:ext cx="6858635" cy="124269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클릭하여</a:t>
            </a:r>
            <a:r>
              <a:rPr>
                <a:latin typeface="맑은 고딕" charset="0"/>
                <a:ea typeface="맑은 고딕" charset="0"/>
              </a:rPr>
              <a:t>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3570" y="1282065"/>
            <a:ext cx="7887335" cy="21399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23570" y="3442335"/>
            <a:ext cx="7887335" cy="11252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628650" y="1369060"/>
            <a:ext cx="3886835" cy="3264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29150" y="1369060"/>
            <a:ext cx="3886835" cy="3264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992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29920" y="1261110"/>
            <a:ext cx="3868420" cy="617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lnSpcReduction="1000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29920" y="1878330"/>
            <a:ext cx="3868420" cy="27647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29150" y="1261110"/>
            <a:ext cx="3888105" cy="617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lnSpcReduction="1000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29150" y="1878330"/>
            <a:ext cx="3888105" cy="27647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9920" y="342900"/>
            <a:ext cx="2949575" cy="12007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887470" y="740410"/>
            <a:ext cx="4629785" cy="365569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629920" y="1543050"/>
            <a:ext cx="2949575" cy="28594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9920" y="342900"/>
            <a:ext cx="2949575" cy="12007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3887470" y="740410"/>
            <a:ext cx="4629785" cy="365569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629920" y="1543050"/>
            <a:ext cx="2949575" cy="28594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편집하려면</a:t>
            </a:r>
            <a:r>
              <a:rPr>
                <a:latin typeface="맑은 고딕" charset="0"/>
                <a:ea typeface="맑은 고딕" charset="0"/>
              </a:rPr>
              <a:t>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맑은 고딕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543675" y="273685"/>
            <a:ext cx="1972310" cy="435991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>
                <a:latin typeface="맑은 고딕" charset="0"/>
                <a:ea typeface="맑은 고딕" charset="0"/>
              </a:rPr>
              <a:t>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628650" y="273685"/>
            <a:ext cx="5801360" cy="435991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685800" y="842010"/>
            <a:ext cx="7773035" cy="17913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algn="ctr" latinLnBrk="0">
              <a:buFontTx/>
              <a:buNone/>
              <a:defRPr lang="en-GB" altLang="en-US" sz="60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143000" y="2701290"/>
            <a:ext cx="6858635" cy="12426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ctr" latinLnBrk="0">
              <a:buFontTx/>
              <a:buNone/>
              <a:defRPr lang="en-GB" altLang="en-US" sz="2400"/>
            </a:lvl1pPr>
            <a:lvl2pPr marL="457200" lvl="1" indent="0" algn="ctr" latinLnBrk="0">
              <a:buFontTx/>
              <a:buNone/>
              <a:defRPr lang="en-GB" altLang="en-US" sz="2000"/>
            </a:lvl2pPr>
            <a:lvl3pPr marL="914400" lvl="2" indent="0" algn="ctr" latinLnBrk="0">
              <a:buFontTx/>
              <a:buNone/>
              <a:defRPr lang="en-GB" altLang="en-US" sz="1800"/>
            </a:lvl3pPr>
            <a:lvl4pPr marL="1371600" lvl="3" indent="0" algn="ctr" latinLnBrk="0">
              <a:buFontTx/>
              <a:buNone/>
              <a:defRPr lang="en-GB" altLang="en-US" sz="1600"/>
            </a:lvl4pPr>
            <a:lvl5pPr marL="1828800" lvl="4" indent="0" algn="ctr" latinLnBrk="0">
              <a:buFontTx/>
              <a:buNone/>
              <a:defRPr lang="en-GB" altLang="en-US" sz="1600"/>
            </a:lvl5pPr>
            <a:lvl6pPr marL="2286000" lvl="5" indent="0" algn="ctr" latinLnBrk="0">
              <a:buFontTx/>
              <a:buNone/>
              <a:defRPr lang="en-GB" altLang="en-US" sz="1600"/>
            </a:lvl6pPr>
            <a:lvl7pPr marL="2743200" lvl="6" indent="0" algn="ctr" latinLnBrk="0">
              <a:buFontTx/>
              <a:buNone/>
              <a:defRPr lang="en-GB" altLang="en-US" sz="1600"/>
            </a:lvl7pPr>
            <a:lvl8pPr marL="3200400" lvl="7" indent="0" algn="ctr" latinLnBrk="0">
              <a:buFontTx/>
              <a:buNone/>
              <a:defRPr lang="en-GB" altLang="en-US" sz="1600"/>
            </a:lvl8pPr>
            <a:lvl9pPr marL="3657600" lvl="8" indent="0" algn="ctr" latinLnBrk="0">
              <a:buFontTx/>
              <a:buNone/>
              <a:defRPr lang="en-GB" altLang="en-US" sz="16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부제목을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3570" y="1282065"/>
            <a:ext cx="7887335" cy="213995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60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23570" y="3442335"/>
            <a:ext cx="7887335" cy="11252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2400">
                <a:solidFill>
                  <a:schemeClr val="tx1"/>
                </a:solidFill>
              </a:defRPr>
            </a:lvl1pPr>
            <a:lvl2pPr marL="457200" lvl="1" indent="0" latinLnBrk="0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 latinLnBrk="0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628650" y="1369060"/>
            <a:ext cx="3886835" cy="32645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4629150" y="1369060"/>
            <a:ext cx="3886835" cy="32645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992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29920" y="1261110"/>
            <a:ext cx="3868420" cy="6178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lvl="1" indent="0" latinLnBrk="0">
              <a:buFontTx/>
              <a:buNone/>
              <a:defRPr lang="en-GB" altLang="en-US" sz="2000" b="1"/>
            </a:lvl2pPr>
            <a:lvl3pPr marL="914400" lvl="2" indent="0" latinLnBrk="0">
              <a:buFontTx/>
              <a:buNone/>
              <a:defRPr lang="en-GB" altLang="en-US" sz="1800" b="1"/>
            </a:lvl3pPr>
            <a:lvl4pPr marL="1371600" lvl="3" indent="0" latinLnBrk="0">
              <a:buFontTx/>
              <a:buNone/>
              <a:defRPr lang="en-GB" altLang="en-US" sz="1600" b="1"/>
            </a:lvl4pPr>
            <a:lvl5pPr marL="1828800" lvl="4" indent="0" latinLnBrk="0">
              <a:buFontTx/>
              <a:buNone/>
              <a:defRPr lang="en-GB" altLang="en-US" sz="1600" b="1"/>
            </a:lvl5pPr>
            <a:lvl6pPr marL="2286000" lvl="5" indent="0" latinLnBrk="0">
              <a:buFontTx/>
              <a:buNone/>
              <a:defRPr lang="en-GB" altLang="en-US" sz="1600" b="1"/>
            </a:lvl6pPr>
            <a:lvl7pPr marL="2743200" lvl="6" indent="0" latinLnBrk="0">
              <a:buFontTx/>
              <a:buNone/>
              <a:defRPr lang="en-GB" altLang="en-US" sz="1600" b="1"/>
            </a:lvl7pPr>
            <a:lvl8pPr marL="3200400" lvl="7" indent="0" latinLnBrk="0">
              <a:buFontTx/>
              <a:buNone/>
              <a:defRPr lang="en-GB" altLang="en-US" sz="1600" b="1"/>
            </a:lvl8pPr>
            <a:lvl9pPr marL="3657600" lvl="8" indent="0" latinLnBrk="0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29920" y="1878330"/>
            <a:ext cx="3868420" cy="27647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4629150" y="1261110"/>
            <a:ext cx="3888105" cy="6178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lvl="1" indent="0" latinLnBrk="0">
              <a:buFontTx/>
              <a:buNone/>
              <a:defRPr lang="en-GB" altLang="en-US" sz="2000" b="1"/>
            </a:lvl2pPr>
            <a:lvl3pPr marL="914400" lvl="2" indent="0" latinLnBrk="0">
              <a:buFontTx/>
              <a:buNone/>
              <a:defRPr lang="en-GB" altLang="en-US" sz="1800" b="1"/>
            </a:lvl3pPr>
            <a:lvl4pPr marL="1371600" lvl="3" indent="0" latinLnBrk="0">
              <a:buFontTx/>
              <a:buNone/>
              <a:defRPr lang="en-GB" altLang="en-US" sz="1600" b="1"/>
            </a:lvl4pPr>
            <a:lvl5pPr marL="1828800" lvl="4" indent="0" latinLnBrk="0">
              <a:buFontTx/>
              <a:buNone/>
              <a:defRPr lang="en-GB" altLang="en-US" sz="1600" b="1"/>
            </a:lvl5pPr>
            <a:lvl6pPr marL="2286000" lvl="5" indent="0" latinLnBrk="0">
              <a:buFontTx/>
              <a:buNone/>
              <a:defRPr lang="en-GB" altLang="en-US" sz="1600" b="1"/>
            </a:lvl6pPr>
            <a:lvl7pPr marL="2743200" lvl="6" indent="0" latinLnBrk="0">
              <a:buFontTx/>
              <a:buNone/>
              <a:defRPr lang="en-GB" altLang="en-US" sz="1600" b="1"/>
            </a:lvl7pPr>
            <a:lvl8pPr marL="3200400" lvl="7" indent="0" latinLnBrk="0">
              <a:buFontTx/>
              <a:buNone/>
              <a:defRPr lang="en-GB" altLang="en-US" sz="1600" b="1"/>
            </a:lvl8pPr>
            <a:lvl9pPr marL="3657600" lvl="8" indent="0" latinLnBrk="0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4629150" y="1878330"/>
            <a:ext cx="3888105" cy="27647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151255"/>
            <a:ext cx="404114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1631315"/>
            <a:ext cx="404114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151255"/>
            <a:ext cx="404241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1631315"/>
            <a:ext cx="404241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9920" y="342900"/>
            <a:ext cx="2949575" cy="120078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887470" y="740410"/>
            <a:ext cx="4629785" cy="36556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  <a:lvl2pPr marL="0" lvl="1" indent="0" latinLnBrk="0">
              <a:buFontTx/>
              <a:buNone/>
              <a:defRPr lang="en-GB" altLang="en-US" sz="2800"/>
            </a:lvl2pPr>
            <a:lvl3pPr marL="0" lvl="2" indent="0" latinLnBrk="0">
              <a:buFontTx/>
              <a:buNone/>
              <a:defRPr lang="en-GB" altLang="en-US" sz="2400"/>
            </a:lvl3pPr>
            <a:lvl4pPr marL="0" lvl="3" indent="0" latinLnBrk="0">
              <a:buFontTx/>
              <a:buNone/>
              <a:defRPr lang="en-GB" altLang="en-US" sz="2000"/>
            </a:lvl4pPr>
            <a:lvl5pPr marL="0" lvl="4" indent="0" latinLnBrk="0">
              <a:buFontTx/>
              <a:buNone/>
              <a:defRPr lang="en-GB" altLang="en-US" sz="2000"/>
            </a:lvl5pPr>
            <a:lvl6pPr marL="0" lvl="5" indent="0" latinLnBrk="0">
              <a:buFontTx/>
              <a:buNone/>
              <a:defRPr lang="en-GB" altLang="en-US" sz="2000"/>
            </a:lvl6pPr>
            <a:lvl7pPr marL="0" lvl="6" indent="0" latinLnBrk="0">
              <a:buFontTx/>
              <a:buNone/>
              <a:defRPr lang="en-GB" altLang="en-US" sz="2000"/>
            </a:lvl7pPr>
            <a:lvl8pPr marL="0" lvl="7" indent="0" latinLnBrk="0">
              <a:buFontTx/>
              <a:buNone/>
              <a:defRPr lang="en-GB" altLang="en-US" sz="2000"/>
            </a:lvl8pPr>
            <a:lvl9pPr marL="0" lvl="8" indent="0" latinLnBrk="0">
              <a:buFontTx/>
              <a:buNone/>
              <a:defRPr lang="en-GB" altLang="en-US" sz="2000"/>
            </a:lvl9pPr>
          </a:lstStyle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629920" y="1543050"/>
            <a:ext cx="2949575" cy="28594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lvl="1" indent="0" latinLnBrk="0">
              <a:buFontTx/>
              <a:buNone/>
              <a:defRPr lang="en-GB" altLang="en-US" sz="1400"/>
            </a:lvl2pPr>
            <a:lvl3pPr marL="914400" lvl="2" indent="0" latinLnBrk="0">
              <a:buFontTx/>
              <a:buNone/>
              <a:defRPr lang="en-GB" altLang="en-US" sz="1200"/>
            </a:lvl3pPr>
            <a:lvl4pPr marL="1371600" lvl="3" indent="0" latinLnBrk="0">
              <a:buFontTx/>
              <a:buNone/>
              <a:defRPr lang="en-GB" altLang="en-US" sz="1000"/>
            </a:lvl4pPr>
            <a:lvl5pPr marL="1828800" lvl="4" indent="0" latinLnBrk="0">
              <a:buFontTx/>
              <a:buNone/>
              <a:defRPr lang="en-GB" altLang="en-US" sz="1000"/>
            </a:lvl5pPr>
            <a:lvl6pPr marL="2286000" lvl="5" indent="0" latinLnBrk="0">
              <a:buFontTx/>
              <a:buNone/>
              <a:defRPr lang="en-GB" altLang="en-US" sz="1000"/>
            </a:lvl6pPr>
            <a:lvl7pPr marL="2743200" lvl="6" indent="0" latinLnBrk="0">
              <a:buFontTx/>
              <a:buNone/>
              <a:defRPr lang="en-GB" altLang="en-US" sz="1000"/>
            </a:lvl7pPr>
            <a:lvl8pPr marL="3200400" lvl="7" indent="0" latinLnBrk="0">
              <a:buFontTx/>
              <a:buNone/>
              <a:defRPr lang="en-GB" altLang="en-US" sz="1000"/>
            </a:lvl8pPr>
            <a:lvl9pPr marL="3657600" lvl="8" indent="0" latinLnBrk="0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9920" y="342900"/>
            <a:ext cx="2949575" cy="120078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>
            <a:off x="3887470" y="740410"/>
            <a:ext cx="4629785" cy="3655695"/>
          </a:xfrm>
          <a:prstGeom prst="rect">
            <a:avLst/>
          </a:prstGeom>
        </p:spPr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629920" y="1543050"/>
            <a:ext cx="2949575" cy="28594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lvl="1" indent="0" latinLnBrk="0">
              <a:buFontTx/>
              <a:buNone/>
              <a:defRPr lang="en-GB" altLang="en-US" sz="1400"/>
            </a:lvl2pPr>
            <a:lvl3pPr marL="914400" lvl="2" indent="0" latinLnBrk="0">
              <a:buFontTx/>
              <a:buNone/>
              <a:defRPr lang="en-GB" altLang="en-US" sz="1200"/>
            </a:lvl3pPr>
            <a:lvl4pPr marL="1371600" lvl="3" indent="0" latinLnBrk="0">
              <a:buFontTx/>
              <a:buNone/>
              <a:defRPr lang="en-GB" altLang="en-US" sz="1000"/>
            </a:lvl4pPr>
            <a:lvl5pPr marL="1828800" lvl="4" indent="0" latinLnBrk="0">
              <a:buFontTx/>
              <a:buNone/>
              <a:defRPr lang="en-GB" altLang="en-US" sz="1000"/>
            </a:lvl5pPr>
            <a:lvl6pPr marL="2286000" lvl="5" indent="0" latinLnBrk="0">
              <a:buFontTx/>
              <a:buNone/>
              <a:defRPr lang="en-GB" altLang="en-US" sz="1000"/>
            </a:lvl6pPr>
            <a:lvl7pPr marL="2743200" lvl="6" indent="0" latinLnBrk="0">
              <a:buFontTx/>
              <a:buNone/>
              <a:defRPr lang="en-GB" altLang="en-US" sz="1000"/>
            </a:lvl7pPr>
            <a:lvl8pPr marL="3200400" lvl="7" indent="0" latinLnBrk="0">
              <a:buFontTx/>
              <a:buNone/>
              <a:defRPr lang="en-GB" altLang="en-US" sz="1000"/>
            </a:lvl8pPr>
            <a:lvl9pPr marL="3657600" lvl="8" indent="0" latinLnBrk="0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6543675" y="273685"/>
            <a:ext cx="1972310" cy="435991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628650" y="273685"/>
            <a:ext cx="5801360" cy="435991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1597660"/>
            <a:ext cx="7773035" cy="1102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2914650"/>
            <a:ext cx="6401435" cy="1315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3035" cy="10223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179955"/>
            <a:ext cx="7773035" cy="1125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151255"/>
            <a:ext cx="404114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1631315"/>
            <a:ext cx="404114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151255"/>
            <a:ext cx="404241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1631315"/>
            <a:ext cx="404241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105"/>
            <a:ext cx="3009265" cy="8724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05105"/>
            <a:ext cx="5112385" cy="43903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076325"/>
            <a:ext cx="3009265" cy="35191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3600450"/>
            <a:ext cx="5487035" cy="4254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459740"/>
            <a:ext cx="5487035" cy="30867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4025265"/>
            <a:ext cx="5487035" cy="6045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05740"/>
            <a:ext cx="2058035" cy="438912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05740"/>
            <a:ext cx="6020435" cy="438912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1597660"/>
            <a:ext cx="7773035" cy="1102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2914650"/>
            <a:ext cx="6401435" cy="1315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3035" cy="10223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179955"/>
            <a:ext cx="7773035" cy="1125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151255"/>
            <a:ext cx="404114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1631315"/>
            <a:ext cx="404114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151255"/>
            <a:ext cx="404241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1631315"/>
            <a:ext cx="404241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105"/>
            <a:ext cx="3009265" cy="8724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05105"/>
            <a:ext cx="5112385" cy="43903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076325"/>
            <a:ext cx="3009265" cy="35191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3600450"/>
            <a:ext cx="5487035" cy="4254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459740"/>
            <a:ext cx="5487035" cy="30867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4025265"/>
            <a:ext cx="5487035" cy="6045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05740"/>
            <a:ext cx="2058035" cy="438912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05740"/>
            <a:ext cx="6020435" cy="438912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1597660"/>
            <a:ext cx="7773035" cy="1102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2914650"/>
            <a:ext cx="6401435" cy="1315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105"/>
            <a:ext cx="3009265" cy="8724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05105"/>
            <a:ext cx="5112385" cy="43903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076325"/>
            <a:ext cx="3009265" cy="35191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3035" cy="10223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179955"/>
            <a:ext cx="7773035" cy="1125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151255"/>
            <a:ext cx="404114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1631315"/>
            <a:ext cx="404114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151255"/>
            <a:ext cx="404241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1631315"/>
            <a:ext cx="404241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105"/>
            <a:ext cx="3009265" cy="8724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05105"/>
            <a:ext cx="5112385" cy="43903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076325"/>
            <a:ext cx="3009265" cy="35191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3600450"/>
            <a:ext cx="5487035" cy="4254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459740"/>
            <a:ext cx="5487035" cy="30867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4025265"/>
            <a:ext cx="5487035" cy="6045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05740"/>
            <a:ext cx="2058035" cy="438912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05740"/>
            <a:ext cx="6020435" cy="438912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1597660"/>
            <a:ext cx="7773035" cy="1102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2914650"/>
            <a:ext cx="6401435" cy="1315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3600450"/>
            <a:ext cx="5487035" cy="4254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459740"/>
            <a:ext cx="5487035" cy="30867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4025265"/>
            <a:ext cx="5487035" cy="6045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3305175"/>
            <a:ext cx="7773035" cy="10223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179955"/>
            <a:ext cx="7773035" cy="1125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200150"/>
            <a:ext cx="4039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151255"/>
            <a:ext cx="404114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1631315"/>
            <a:ext cx="404114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151255"/>
            <a:ext cx="4042410" cy="4806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1631315"/>
            <a:ext cx="4042410" cy="2964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105"/>
            <a:ext cx="3009265" cy="8724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05105"/>
            <a:ext cx="5112385" cy="43903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076325"/>
            <a:ext cx="3009265" cy="35191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3600450"/>
            <a:ext cx="5487035" cy="4254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459740"/>
            <a:ext cx="5487035" cy="30867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4025265"/>
            <a:ext cx="5487035" cy="6045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05740"/>
            <a:ext cx="2058035" cy="438912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05740"/>
            <a:ext cx="6020435" cy="438912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47" r:id="rId1"/>
    <p:sldLayoutId id="2147484648" r:id="rId2"/>
    <p:sldLayoutId id="2147484649" r:id="rId3"/>
    <p:sldLayoutId id="2147484650" r:id="rId4"/>
    <p:sldLayoutId id="2147484651" r:id="rId5"/>
    <p:sldLayoutId id="2147484652" r:id="rId6"/>
    <p:sldLayoutId id="2147484653" r:id="rId7"/>
    <p:sldLayoutId id="2147484654" r:id="rId8"/>
    <p:sldLayoutId id="2147484655" r:id="rId9"/>
    <p:sldLayoutId id="2147484656" r:id="rId10"/>
    <p:sldLayoutId id="2147484657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870" cy="85852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 latinLnBrk="0">
              <a:buFontTx/>
              <a:buNone/>
            </a:pPr>
            <a:r>
              <a:rPr sz="440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200150"/>
            <a:ext cx="8230870" cy="33959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 latinLnBrk="0">
              <a:buFontTx/>
              <a:buNone/>
            </a:pPr>
            <a:r>
              <a:rPr sz="320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 latinLnBrk="0">
              <a:buFontTx/>
              <a:buNone/>
            </a:pPr>
            <a:r>
              <a:rPr sz="280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 latinLnBrk="0">
              <a:buFontTx/>
              <a:buNone/>
            </a:pPr>
            <a:r>
              <a:rPr sz="240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 latinLnBrk="0"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 latinLnBrk="0"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2023-03-24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787" r:id="rId1"/>
    <p:sldLayoutId id="2147486788" r:id="rId2"/>
    <p:sldLayoutId id="2147486789" r:id="rId3"/>
    <p:sldLayoutId id="2147486790" r:id="rId4"/>
    <p:sldLayoutId id="2147486791" r:id="rId5"/>
    <p:sldLayoutId id="2147486792" r:id="rId6"/>
    <p:sldLayoutId id="2147486793" r:id="rId7"/>
    <p:sldLayoutId id="2147486794" r:id="rId8"/>
    <p:sldLayoutId id="2147486795" r:id="rId9"/>
    <p:sldLayoutId id="2147486796" r:id="rId10"/>
    <p:sldLayoutId id="2147486797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sz="1800">
                <a:latin typeface="맑은 고딕" charset="0"/>
                <a:ea typeface="맑은 고딕" charset="0"/>
              </a:rPr>
              <a:t>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두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세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네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2023-03-24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9" r:id="rId1"/>
    <p:sldLayoutId id="2147484780" r:id="rId2"/>
    <p:sldLayoutId id="2147484781" r:id="rId3"/>
    <p:sldLayoutId id="2147484782" r:id="rId4"/>
    <p:sldLayoutId id="2147484783" r:id="rId5"/>
    <p:sldLayoutId id="2147484784" r:id="rId6"/>
    <p:sldLayoutId id="2147484785" r:id="rId7"/>
    <p:sldLayoutId id="2147484786" r:id="rId8"/>
    <p:sldLayoutId id="2147484787" r:id="rId9"/>
    <p:sldLayoutId id="2147484788" r:id="rId10"/>
    <p:sldLayoutId id="2147484789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0" r:id="rId1"/>
    <p:sldLayoutId id="2147484681" r:id="rId2"/>
    <p:sldLayoutId id="2147484682" r:id="rId3"/>
    <p:sldLayoutId id="2147484683" r:id="rId4"/>
    <p:sldLayoutId id="2147484684" r:id="rId5"/>
    <p:sldLayoutId id="2147484685" r:id="rId6"/>
    <p:sldLayoutId id="2147484686" r:id="rId7"/>
    <p:sldLayoutId id="2147484687" r:id="rId8"/>
    <p:sldLayoutId id="2147484688" r:id="rId9"/>
    <p:sldLayoutId id="2147484689" r:id="rId10"/>
    <p:sldLayoutId id="2147484690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870" cy="85852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 latinLnBrk="0">
              <a:buFontTx/>
              <a:buNone/>
            </a:pPr>
            <a:r>
              <a:rPr sz="440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200150"/>
            <a:ext cx="8230870" cy="33959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 latinLnBrk="0">
              <a:buFontTx/>
              <a:buNone/>
            </a:pPr>
            <a:r>
              <a:rPr sz="3200"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 latinLnBrk="0">
              <a:buFontTx/>
              <a:buNone/>
            </a:pPr>
            <a:r>
              <a:rPr sz="280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 latinLnBrk="0">
              <a:buFontTx/>
              <a:buNone/>
            </a:pPr>
            <a:r>
              <a:rPr sz="240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 latinLnBrk="0"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 latinLnBrk="0">
              <a:buFontTx/>
              <a:buNone/>
            </a:pPr>
            <a:r>
              <a:rPr sz="200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datetime1">
              <a:rPr lang="ko-KR" altLang="en-US" sz="1200">
                <a:latin typeface="맑은 고딕" charset="0"/>
                <a:ea typeface="맑은 고딕" charset="0"/>
              </a:rPr>
              <a:t>2023-03-24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870" cy="2749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 latinLnBrk="0">
              <a:buFontTx/>
              <a:buNone/>
            </a:pPr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sz="12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6" r:id="rId1"/>
    <p:sldLayoutId id="2147484747" r:id="rId2"/>
    <p:sldLayoutId id="2147484748" r:id="rId3"/>
    <p:sldLayoutId id="2147484749" r:id="rId4"/>
    <p:sldLayoutId id="2147484750" r:id="rId5"/>
    <p:sldLayoutId id="2147484751" r:id="rId6"/>
    <p:sldLayoutId id="2147484752" r:id="rId7"/>
    <p:sldLayoutId id="2147484753" r:id="rId8"/>
    <p:sldLayoutId id="2147484754" r:id="rId9"/>
    <p:sldLayoutId id="2147484755" r:id="rId10"/>
    <p:sldLayoutId id="2147484756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sz="1800">
                <a:latin typeface="맑은 고딕" charset="0"/>
                <a:ea typeface="맑은 고딕" charset="0"/>
              </a:rPr>
              <a:t>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두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세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네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 번째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2023-03-24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68" r:id="rId1"/>
    <p:sldLayoutId id="2147484769" r:id="rId2"/>
    <p:sldLayoutId id="2147484770" r:id="rId3"/>
    <p:sldLayoutId id="2147484771" r:id="rId4"/>
    <p:sldLayoutId id="2147484772" r:id="rId5"/>
    <p:sldLayoutId id="2147484773" r:id="rId6"/>
    <p:sldLayoutId id="2147484774" r:id="rId7"/>
    <p:sldLayoutId id="2147484775" r:id="rId8"/>
    <p:sldLayoutId id="2147484776" r:id="rId9"/>
    <p:sldLayoutId id="2147484777" r:id="rId10"/>
    <p:sldLayoutId id="2147484778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마스터 부제목 스타일 편집</a:t>
            </a:r>
          </a:p>
          <a:p>
            <a:pPr marL="685800" lvl="1" indent="-228600" latinLnBrk="0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12" r:id="rId1"/>
    <p:sldLayoutId id="2147484813" r:id="rId2"/>
    <p:sldLayoutId id="2147484814" r:id="rId3"/>
    <p:sldLayoutId id="2147484815" r:id="rId4"/>
    <p:sldLayoutId id="2147484816" r:id="rId5"/>
    <p:sldLayoutId id="2147484817" r:id="rId6"/>
    <p:sldLayoutId id="2147484818" r:id="rId7"/>
    <p:sldLayoutId id="2147484819" r:id="rId8"/>
    <p:sldLayoutId id="2147484820" r:id="rId9"/>
    <p:sldLayoutId id="2147484821" r:id="rId10"/>
    <p:sldLayoutId id="2147484822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24" r:id="rId1"/>
    <p:sldLayoutId id="2147485225" r:id="rId2"/>
    <p:sldLayoutId id="2147485226" r:id="rId3"/>
    <p:sldLayoutId id="2147485227" r:id="rId4"/>
    <p:sldLayoutId id="2147485228" r:id="rId5"/>
    <p:sldLayoutId id="2147485229" r:id="rId6"/>
    <p:sldLayoutId id="2147485230" r:id="rId7"/>
    <p:sldLayoutId id="2147485231" r:id="rId8"/>
    <p:sldLayoutId id="2147485232" r:id="rId9"/>
    <p:sldLayoutId id="2147485233" r:id="rId10"/>
    <p:sldLayoutId id="2147485234" r:id="rId11"/>
  </p:sldLayoutIdLst>
  <p:transition/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576" r:id="rId1"/>
    <p:sldLayoutId id="2147486577" r:id="rId2"/>
    <p:sldLayoutId id="2147486578" r:id="rId3"/>
    <p:sldLayoutId id="2147486579" r:id="rId4"/>
    <p:sldLayoutId id="2147486580" r:id="rId5"/>
    <p:sldLayoutId id="2147486581" r:id="rId6"/>
    <p:sldLayoutId id="2147486582" r:id="rId7"/>
    <p:sldLayoutId id="2147486583" r:id="rId8"/>
    <p:sldLayoutId id="2147486584" r:id="rId9"/>
    <p:sldLayoutId id="2147486585" r:id="rId10"/>
    <p:sldLayoutId id="2147486586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776" r:id="rId1"/>
    <p:sldLayoutId id="2147486777" r:id="rId2"/>
    <p:sldLayoutId id="2147486778" r:id="rId3"/>
    <p:sldLayoutId id="2147486779" r:id="rId4"/>
    <p:sldLayoutId id="2147486780" r:id="rId5"/>
    <p:sldLayoutId id="2147486781" r:id="rId6"/>
    <p:sldLayoutId id="2147486782" r:id="rId7"/>
    <p:sldLayoutId id="2147486783" r:id="rId8"/>
    <p:sldLayoutId id="2147486784" r:id="rId9"/>
    <p:sldLayoutId id="2147486785" r:id="rId10"/>
    <p:sldLayoutId id="2147486786" r:id="rId11"/>
  </p:sldLayoutIdLst>
  <p:transition/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30235" cy="8578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200150"/>
            <a:ext cx="8230235" cy="3395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2023-03-24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91" r:id="rId1"/>
    <p:sldLayoutId id="2147484692" r:id="rId2"/>
    <p:sldLayoutId id="2147484693" r:id="rId3"/>
    <p:sldLayoutId id="2147484694" r:id="rId4"/>
    <p:sldLayoutId id="2147484695" r:id="rId5"/>
    <p:sldLayoutId id="2147484696" r:id="rId6"/>
    <p:sldLayoutId id="2147484697" r:id="rId7"/>
    <p:sldLayoutId id="2147484698" r:id="rId8"/>
    <p:sldLayoutId id="2147484699" r:id="rId9"/>
    <p:sldLayoutId id="2147484700" r:id="rId10"/>
    <p:sldLayoutId id="2147484701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" descr="C:/Users/PC-08/AppData/Roaming/PolarisOffice/ETemp/13724_16846640/fImage2170113124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" y="3657600"/>
            <a:ext cx="9144635" cy="1486535"/>
          </a:xfrm>
          <a:prstGeom prst="rect">
            <a:avLst/>
          </a:prstGeom>
          <a:noFill/>
        </p:spPr>
      </p:pic>
      <p:sp>
        <p:nvSpPr>
          <p:cNvPr id="16" name="Rect 0"/>
          <p:cNvSpPr txBox="1">
            <a:spLocks/>
          </p:cNvSpPr>
          <p:nvPr/>
        </p:nvSpPr>
        <p:spPr>
          <a:xfrm>
            <a:off x="641350" y="457200"/>
            <a:ext cx="2858135" cy="327025"/>
          </a:xfrm>
          <a:prstGeom prst="rect">
            <a:avLst/>
          </a:prstGeom>
          <a:solidFill>
            <a:srgbClr val="FFFFFF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chemeClr val="tx1"/>
              </a:solidFill>
              <a:latin typeface="굴림" charset="0"/>
              <a:ea typeface="굴림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>
            <a:off x="776710" y="1932465"/>
            <a:ext cx="7422515" cy="644525"/>
          </a:xfrm>
          <a:prstGeom prst="rect">
            <a:avLst/>
          </a:prstGeom>
          <a:solidFill>
            <a:srgbClr val="FFFFFF"/>
          </a:solidFill>
          <a:ln w="0">
            <a:noFill/>
            <a:prstDash/>
          </a:ln>
        </p:spPr>
        <p:txBody>
          <a:bodyPr vert="horz" wrap="square" lIns="0" tIns="0" rIns="0" bIns="0" anchor="ctr">
            <a:noAutofit/>
          </a:bodyPr>
          <a:lstStyle/>
          <a:p>
            <a:pPr algn="r"/>
            <a:r>
              <a:rPr lang="en-US">
                <a:ln w="9525" cap="flat" cmpd="sng">
                  <a:noFill/>
                  <a:prstDash/>
                </a:ln>
                <a:latin typeface="굴림"/>
                <a:ea typeface="굴림"/>
              </a:rPr>
              <a:t>           </a:t>
            </a:r>
            <a:r>
              <a:rPr lang="en-US">
                <a:ln w="9525" cap="flat" cmpd="sng">
                  <a:noFill/>
                  <a:prstDash/>
                </a:ln>
                <a:latin typeface="Malgun Gothic"/>
                <a:ea typeface="굴림"/>
              </a:rPr>
              <a:t>2</a:t>
            </a:r>
            <a:r>
              <a:rPr lang="ko-KR" altLang="en-US">
                <a:ln w="9525" cap="flat" cmpd="sng">
                  <a:noFill/>
                  <a:prstDash/>
                </a:ln>
                <a:latin typeface="Malgun Gothic"/>
                <a:ea typeface="Malgun Gothic"/>
              </a:rPr>
              <a:t>조</a:t>
            </a:r>
            <a:r>
              <a:rPr lang="en-US">
                <a:ln w="9525" cap="flat" cmpd="sng">
                  <a:noFill/>
                  <a:prstDash/>
                </a:ln>
                <a:latin typeface="Malgun Gothic"/>
                <a:ea typeface="굴림"/>
              </a:rPr>
              <a:t> </a:t>
            </a:r>
            <a:r>
              <a:rPr lang="ko-KR" altLang="en-US">
                <a:ln w="9525" cap="flat" cmpd="sng">
                  <a:noFill/>
                  <a:prstDash/>
                </a:ln>
                <a:latin typeface="Malgun Gothic"/>
                <a:ea typeface="Malgun Gothic"/>
              </a:rPr>
              <a:t>다크호스</a:t>
            </a:r>
            <a:endParaRPr lang="en-US" altLang="ko-KR">
              <a:latin typeface="Malgun Gothic"/>
              <a:ea typeface="Malgun Gothic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1160605" y="721880"/>
            <a:ext cx="6271260" cy="873125"/>
          </a:xfrm>
          <a:prstGeom prst="rect">
            <a:avLst/>
          </a:prstGeom>
          <a:solidFill>
            <a:srgbClr val="FFFFFF"/>
          </a:solidFill>
          <a:ln w="0">
            <a:noFill/>
            <a:prstDash/>
          </a:ln>
        </p:spPr>
        <p:txBody>
          <a:bodyPr vert="horz" wrap="square" lIns="0" tIns="0" rIns="0" bIns="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26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HYGothic-Extra"/>
                <a:ea typeface="HY견고딕"/>
              </a:rPr>
              <a:t>화면정의서</a:t>
            </a:r>
            <a:endParaRPr lang="ko-KR" altLang="en-US" sz="26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HYGothic-Extra"/>
              <a:ea typeface="HY견고딕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6464300" y="3220085"/>
            <a:ext cx="2566670" cy="2673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chemeClr val="tx1"/>
              </a:solidFill>
              <a:latin typeface="굴림" charset="0"/>
              <a:ea typeface="굴림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>
            <a:off x="3136900" y="7255510"/>
            <a:ext cx="3328035" cy="1555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914400" rtl="0" eaLnBrk="1" latinLnBrk="1" hangingPunct="1">
              <a:buFontTx/>
              <a:buNone/>
              <a:tabLst>
                <a:tab pos="2700655" algn="ctr"/>
                <a:tab pos="5400675" algn="r"/>
              </a:tabLst>
            </a:pPr>
            <a:r>
              <a:rPr sz="700" b="0" i="0" strike="noStrike" cap="none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Arial" charset="0"/>
                <a:ea typeface="바탕" charset="0"/>
              </a:rPr>
              <a:t>Copyright ⓒ 2012ATIT Co., Ltd. All rights reserved </a:t>
            </a:r>
            <a:endParaRPr lang="ko-KR" altLang="en-US" sz="700" b="0" i="0" strike="noStrike" cap="none">
              <a:ln w="9525" cap="flat" cmpd="sng">
                <a:noFill/>
                <a:prstDash/>
              </a:ln>
              <a:solidFill>
                <a:schemeClr val="tx1"/>
              </a:solidFill>
              <a:latin typeface="Arial" charset="0"/>
              <a:ea typeface="바탕" charset="0"/>
            </a:endParaRPr>
          </a:p>
        </p:txBody>
      </p:sp>
      <p:cxnSp>
        <p:nvCxnSpPr>
          <p:cNvPr id="21" name="Rect 0"/>
          <p:cNvCxnSpPr/>
          <p:nvPr/>
        </p:nvCxnSpPr>
        <p:spPr>
          <a:xfrm flipV="1">
            <a:off x="357505" y="453335"/>
            <a:ext cx="8310390" cy="3865"/>
          </a:xfrm>
          <a:prstGeom prst="line">
            <a:avLst/>
          </a:prstGeom>
          <a:ln w="9525" cap="flat" cmpd="sng">
            <a:prstDash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Rect 0"/>
          <p:cNvCxnSpPr/>
          <p:nvPr/>
        </p:nvCxnSpPr>
        <p:spPr>
          <a:xfrm flipV="1">
            <a:off x="357505" y="1648600"/>
            <a:ext cx="8283390" cy="39865"/>
          </a:xfrm>
          <a:prstGeom prst="line">
            <a:avLst/>
          </a:prstGeom>
          <a:ln w="9525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t 0"/>
          <p:cNvCxnSpPr/>
          <p:nvPr/>
        </p:nvCxnSpPr>
        <p:spPr>
          <a:xfrm flipV="1">
            <a:off x="357505" y="2602480"/>
            <a:ext cx="8308485" cy="26365"/>
          </a:xfrm>
          <a:prstGeom prst="line">
            <a:avLst/>
          </a:prstGeom>
          <a:ln w="9525" cap="flat" cmpd="sng">
            <a:prstDash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Rect 0"/>
          <p:cNvSpPr>
            <a:spLocks/>
          </p:cNvSpPr>
          <p:nvPr/>
        </p:nvSpPr>
        <p:spPr>
          <a:xfrm>
            <a:off x="152400" y="100965"/>
            <a:ext cx="18542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>
            <a:off x="152400" y="87630"/>
            <a:ext cx="185420" cy="7391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br>
              <a:rPr sz="600" b="0" i="0" strike="noStrike" cap="none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굴림" charset="0"/>
                <a:ea typeface="굴림" charset="0"/>
              </a:rPr>
            </a:br>
            <a:endParaRPr lang="ko-KR" altLang="en-US" sz="600" b="0" i="0" strike="noStrike" cap="none">
              <a:ln w="9525" cap="flat" cmpd="sng">
                <a:noFill/>
                <a:prstDash/>
              </a:ln>
              <a:solidFill>
                <a:schemeClr val="tx1"/>
              </a:solidFill>
              <a:latin typeface="굴림" charset="0"/>
              <a:ea typeface="굴림" charset="0"/>
            </a:endParaRPr>
          </a:p>
          <a:p>
            <a:pPr marL="0" indent="0" algn="l" defTabSz="914400" rtl="0" eaLnBrk="0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chemeClr val="tx1"/>
              </a:solidFill>
              <a:latin typeface="굴림" charset="0"/>
              <a:ea typeface="굴림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>
            <a:off x="152400" y="272415"/>
            <a:ext cx="18542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chemeClr val="tx1"/>
              </a:solidFill>
              <a:latin typeface="굴림" charset="0"/>
              <a:ea typeface="굴림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>
            <a:off x="152400" y="272415"/>
            <a:ext cx="18542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chemeClr val="tx1"/>
              </a:solidFill>
              <a:latin typeface="굴림" charset="0"/>
              <a:ea typeface="굴림" charset="0"/>
            </a:endParaRPr>
          </a:p>
        </p:txBody>
      </p:sp>
      <p:graphicFrame>
        <p:nvGraphicFramePr>
          <p:cNvPr id="51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448962"/>
              </p:ext>
            </p:extLst>
          </p:nvPr>
        </p:nvGraphicFramePr>
        <p:xfrm>
          <a:off x="2721745" y="3854310"/>
          <a:ext cx="4199255" cy="102616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363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26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700" b="1" i="0" kern="100">
                          <a:solidFill>
                            <a:schemeClr val="dk1"/>
                          </a:solidFill>
                          <a:latin typeface="Malgun Gothic"/>
                          <a:ea typeface="맑은 고딕"/>
                        </a:rPr>
                        <a:t>문서관리번호</a:t>
                      </a:r>
                      <a:endParaRPr lang="ko-KR" altLang="en-US" sz="700" b="1" i="0" kern="100">
                        <a:solidFill>
                          <a:schemeClr val="dk1"/>
                        </a:solidFill>
                        <a:latin typeface="Malgun Gothic"/>
                        <a:ea typeface="맑은 고딕"/>
                      </a:endParaRPr>
                    </a:p>
                  </a:txBody>
                  <a:tcPr marL="64770" marR="6477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700" b="1" i="0" kern="100">
                          <a:solidFill>
                            <a:schemeClr val="dk1"/>
                          </a:solidFill>
                          <a:latin typeface="Malgun Gothic"/>
                          <a:ea typeface="맑은 고딕"/>
                        </a:rPr>
                        <a:t>DDIT-</a:t>
                      </a:r>
                      <a:endParaRPr lang="ko-KR" altLang="en-US" sz="700" b="1" i="0" kern="100">
                        <a:solidFill>
                          <a:schemeClr val="dk1"/>
                        </a:solidFill>
                        <a:latin typeface="Malgun Gothic"/>
                        <a:ea typeface="맑은 고딕"/>
                      </a:endParaRPr>
                    </a:p>
                  </a:txBody>
                  <a:tcPr marL="64770" marR="6477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63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700" b="1" i="0" kern="100">
                          <a:solidFill>
                            <a:schemeClr val="dk1"/>
                          </a:solidFill>
                          <a:latin typeface="Malgun Gothic"/>
                          <a:ea typeface="맑은 고딕"/>
                        </a:rPr>
                        <a:t>작</a:t>
                      </a:r>
                      <a:r>
                        <a:rPr lang="en-US" sz="700" b="1" i="0" kern="100">
                          <a:solidFill>
                            <a:schemeClr val="dk1"/>
                          </a:solidFill>
                          <a:latin typeface="Malgun Gothic"/>
                          <a:ea typeface="맑은 고딕"/>
                        </a:rPr>
                        <a:t>  </a:t>
                      </a:r>
                      <a:r>
                        <a:rPr sz="700" b="1" i="0" kern="100">
                          <a:solidFill>
                            <a:schemeClr val="dk1"/>
                          </a:solidFill>
                          <a:latin typeface="Malgun Gothic"/>
                          <a:ea typeface="맑은 고딕"/>
                        </a:rPr>
                        <a:t> 성</a:t>
                      </a:r>
                      <a:r>
                        <a:rPr lang="en-US" sz="700" b="1" i="0" kern="100">
                          <a:solidFill>
                            <a:schemeClr val="dk1"/>
                          </a:solidFill>
                          <a:latin typeface="Malgun Gothic"/>
                          <a:ea typeface="맑은 고딕"/>
                        </a:rPr>
                        <a:t>  </a:t>
                      </a:r>
                      <a:r>
                        <a:rPr sz="700" b="1" i="0" kern="100">
                          <a:solidFill>
                            <a:schemeClr val="dk1"/>
                          </a:solidFill>
                          <a:latin typeface="Malgun Gothic"/>
                          <a:ea typeface="맑은 고딕"/>
                        </a:rPr>
                        <a:t> 일</a:t>
                      </a:r>
                      <a:endParaRPr lang="ko-KR" altLang="en-US" sz="700" b="1" i="0" kern="100">
                        <a:solidFill>
                          <a:schemeClr val="dk1"/>
                        </a:solidFill>
                        <a:latin typeface="Malgun Gothic"/>
                        <a:ea typeface="맑은 고딕"/>
                      </a:endParaRPr>
                    </a:p>
                  </a:txBody>
                  <a:tcPr marL="64770" marR="6477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700" b="1" i="0" kern="100">
                          <a:solidFill>
                            <a:schemeClr val="dk1"/>
                          </a:solidFill>
                          <a:latin typeface="Malgun Gothic"/>
                          <a:ea typeface="맑은 고딕"/>
                        </a:rPr>
                        <a:t>2023-03-24</a:t>
                      </a:r>
                      <a:endParaRPr lang="ko-KR" altLang="en-US" sz="700" b="1" i="0" kern="100">
                        <a:solidFill>
                          <a:schemeClr val="dk1"/>
                        </a:solidFill>
                        <a:latin typeface="Malgun Gothic"/>
                        <a:ea typeface="맑은 고딕"/>
                      </a:endParaRPr>
                    </a:p>
                  </a:txBody>
                  <a:tcPr marL="64770" marR="6477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26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700" b="1" i="0" kern="100">
                          <a:solidFill>
                            <a:schemeClr val="dk1"/>
                          </a:solidFill>
                          <a:latin typeface="Malgun Gothic"/>
                          <a:ea typeface="맑은 고딕"/>
                        </a:rPr>
                        <a:t>보</a:t>
                      </a:r>
                      <a:r>
                        <a:rPr lang="en-US" sz="700" b="1" i="0" kern="100">
                          <a:solidFill>
                            <a:schemeClr val="dk1"/>
                          </a:solidFill>
                          <a:latin typeface="Malgun Gothic"/>
                          <a:ea typeface="맑은 고딕"/>
                        </a:rPr>
                        <a:t>     </a:t>
                      </a:r>
                      <a:r>
                        <a:rPr sz="700" b="1" i="0" kern="100">
                          <a:solidFill>
                            <a:schemeClr val="dk1"/>
                          </a:solidFill>
                          <a:latin typeface="Malgun Gothic"/>
                          <a:ea typeface="맑은 고딕"/>
                        </a:rPr>
                        <a:t> 안</a:t>
                      </a:r>
                      <a:endParaRPr lang="ko-KR" altLang="en-US" sz="700" b="1" i="0" kern="100">
                        <a:solidFill>
                          <a:schemeClr val="dk1"/>
                        </a:solidFill>
                        <a:latin typeface="Malgun Gothic"/>
                        <a:ea typeface="맑은 고딕"/>
                      </a:endParaRPr>
                    </a:p>
                  </a:txBody>
                  <a:tcPr marL="64770" marR="6477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700" b="1" i="0" kern="100">
                          <a:solidFill>
                            <a:schemeClr val="dk1"/>
                          </a:solidFill>
                          <a:latin typeface="Malgun Gothic"/>
                          <a:ea typeface="맑은 고딕"/>
                        </a:rPr>
                        <a:t>일반</a:t>
                      </a:r>
                      <a:endParaRPr lang="ko-KR" altLang="en-US" sz="700" b="1" i="0" kern="100">
                        <a:solidFill>
                          <a:schemeClr val="dk1"/>
                        </a:solidFill>
                        <a:latin typeface="Malgun Gothic"/>
                        <a:ea typeface="맑은 고딕"/>
                      </a:endParaRPr>
                    </a:p>
                  </a:txBody>
                  <a:tcPr marL="64770" marR="64770" marT="0" marB="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047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4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공고상세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양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유림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메인화면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공고의 상세정보 확인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3655" y="0"/>
          <a:ext cx="2760345" cy="2747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공고의 기본정보가 표시된다.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공고의 상세정보가 표시된다.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버튼을 눌러 해당 공고에 지원할 수 있다.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버튼을 눌러 관심공고로 등록하고 마이페이지에서 확인할 수 있다.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구직자가 공고의 상세정보를 조회하고 지원할 수 있는 페이지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060" y="1087090"/>
            <a:ext cx="610235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00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5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공고 상세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구인공고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공고별 상세 내용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27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각 구인 공고에 대한 상세 화면을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상세 정보를 보고 입사지원할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입사지원한 것을 수정하거나 취소할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구인 공고글 목록에서 구인 공고글을 눌러 공고 상세글을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 0"/>
          <p:cNvSpPr/>
          <p:nvPr/>
        </p:nvSpPr>
        <p:spPr>
          <a:xfrm>
            <a:off x="1547495" y="1370965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  <a:defRPr/>
            </a:pPr>
            <a:r>
              <a:rPr sz="1800">
                <a:solidFill>
                  <a:srgbClr val="FF0000"/>
                </a:solidFill>
                <a:latin typeface="맑은 고딕"/>
                <a:ea typeface="맑은 고딕"/>
              </a:rPr>
              <a:t>1</a:t>
            </a:r>
            <a:endParaRPr lang="ko-KR" altLang="en-US" sz="180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8" name="Rect 0"/>
          <p:cNvSpPr/>
          <p:nvPr/>
        </p:nvSpPr>
        <p:spPr>
          <a:xfrm>
            <a:off x="5147945" y="4066540"/>
            <a:ext cx="144780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  <a:defRPr/>
            </a:pPr>
            <a:r>
              <a:rPr sz="1800">
                <a:solidFill>
                  <a:srgbClr val="FF0000"/>
                </a:solidFill>
                <a:latin typeface="맑은 고딕"/>
                <a:ea typeface="맑은 고딕"/>
              </a:rPr>
              <a:t>2</a:t>
            </a:r>
            <a:endParaRPr lang="ko-KR" altLang="en-US" sz="180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852" y="1203547"/>
            <a:ext cx="61214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81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5" cy="91821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인재홍보</a:t>
                      </a: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메인화면 – 헤더 인재홍보</a:t>
                      </a: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인재 홍보 메인(검색)</a:t>
                      </a: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조건에 따른 인재 상세 검색창 제공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인재 카드를 클릭하면 해당 인재 상세정보 제공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원하는 인재 스크랩(즐겨찾기) 가능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취업랩 메인 페이지</a:t>
                      </a:r>
                    </a:p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뉴스 5개와 공모전 목록이 표시된다.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96" y="1188690"/>
            <a:ext cx="61277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57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5" cy="87963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7494"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인재홍보</a:t>
                      </a: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메인화면 – 헤더 인재홍보</a:t>
                      </a: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인재관리</a:t>
                      </a: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오늘 본 인재 탭에서는 구인자가 로그인해서 검색한 인재들을 나열해준다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스크랩 기능을 제공해서 관심 인재를 모아볼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추천 인재는 인사담당자의 직무 설정 상태에 따라 </a:t>
                      </a:r>
                    </a:p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무작위로 표시된다.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오늘 본 인재 / 추천 인재 페이지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16248"/>
            <a:ext cx="6140449" cy="35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28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커뮤니티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홈(공통)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커뮤니티 홈 메인화면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805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전체 커뮤니티 글을 볼 수 있는 구역</a:t>
                      </a:r>
                    </a:p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‘더보기&gt;’를 클릭하면 ‘글 전체’ 페이지로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제별 커뮤니티 글을 볼 수 있는 구역</a:t>
                      </a:r>
                    </a:p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하단의 탭들과 ‘더보기&gt;’ 클릭하면 선택한 탭의 ‘글 전체’ 페이지로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검색어를 입력 후 검색하면 검색화면으로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운영자 확성기를 클릭하면 공지사항 화면으로 이동하며, 운영자가 작성한 공지사항을 조회할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커뮤니티 메인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3745" name="Picture 737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4634" y="1199515"/>
            <a:ext cx="60452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4646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작성하기(구인자/구직자)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글 전체 화면 내 게시글 작성하기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카테고리를 선택할 수 있고 선택한 카테고리에 맞는 글을 작성 할 수 있다. 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게시글의 제목을 입력할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게시글의 내용을 입력할 수 있다. placeholder를 표시할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이미지 첨부를 클릭하면 첨부화면이 뜨며 이미지를 첨부할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게시글 등록 버튼을 누르면 등록할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제목과 내용을 입력하지 않았을 때 나오는 알림창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작성한 게시글이 등록되었을 때의 알림창.</a:t>
                      </a:r>
                    </a:p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확인을 누르면 해당 작성한 글로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게시글 작성화면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3779" name="Picture 7377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920" y="1195164"/>
            <a:ext cx="61277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0800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현직자 인터뷰(공통)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현직자 인터뷰 메뉴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99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커뮤니티 – 현직자 인터뷰 메뉴를 클릭했을 때 보이는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현직자 인터뷰의 전체 글 개수를 보여준다.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직종에 대한 현직자 인터뷰 목록을 보여준다.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제목 또는 기업명을 검색 시 검색페이지로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현직자 게시글을 눌렀을 때 해당 상세페이지로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현직자 인터뷰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Picture " descr="C:/Users/PC-23/AppData/Roaming/PolarisOffice/ETemp/7972_22195504/fImage11894211916299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9700" y="1013460"/>
            <a:ext cx="6206490" cy="4061460"/>
          </a:xfrm>
          <a:prstGeom prst="rect">
            <a:avLst/>
          </a:prstGeom>
          <a:noFill/>
        </p:spPr>
      </p:pic>
      <p:sp>
        <p:nvSpPr>
          <p:cNvPr id="8" name="Rect 0"/>
          <p:cNvSpPr/>
          <p:nvPr/>
        </p:nvSpPr>
        <p:spPr>
          <a:xfrm>
            <a:off x="1475740" y="103949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9" name="Rect 0"/>
          <p:cNvSpPr/>
          <p:nvPr/>
        </p:nvSpPr>
        <p:spPr>
          <a:xfrm>
            <a:off x="2483485" y="155194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0" name="Rect 0"/>
          <p:cNvSpPr/>
          <p:nvPr/>
        </p:nvSpPr>
        <p:spPr>
          <a:xfrm>
            <a:off x="1115695" y="206756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1" name="Rect 0"/>
          <p:cNvSpPr/>
          <p:nvPr/>
        </p:nvSpPr>
        <p:spPr>
          <a:xfrm>
            <a:off x="4271010" y="314769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2" name="Rect 0"/>
          <p:cNvSpPr/>
          <p:nvPr/>
        </p:nvSpPr>
        <p:spPr>
          <a:xfrm>
            <a:off x="755650" y="350774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21282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현직자 인터뷰 상세페이지(공통)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현직자 인터뷰 상세페이지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805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현직자 인터뷰 상세 페이지 화면</a:t>
                      </a:r>
                    </a:p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팀명, 이름, 작성일, 조회수, 제목을 보여주며 현재 자신의 직무에 대한 간략한 소개글을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해당 직무에 대한 질문과 답변을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이전 글과 다음 글에 대한 페이징</a:t>
                      </a:r>
                    </a:p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이전 글, 다음 글을 누를 경우 해당 페이지로 이동하며 없을 경우 블럭처리된다.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목록을 클릭할 경우 현직자 인터뷰 페이지로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현직자 인터뷰 상세페이지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Picture " descr="C:/Users/PC-23/AppData/Roaming/PolarisOffice/ETemp/7972_22195504/fImage48223111997035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755" y="987425"/>
            <a:ext cx="3204210" cy="4086860"/>
          </a:xfrm>
          <a:prstGeom prst="rect">
            <a:avLst/>
          </a:prstGeom>
          <a:noFill/>
        </p:spPr>
      </p:pic>
      <p:pic>
        <p:nvPicPr>
          <p:cNvPr id="13" name="Picture " descr="C:/Users/PC-23/AppData/Roaming/PolarisOffice/ETemp/7972_22195504/fImage5424112009894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01365" y="1078865"/>
            <a:ext cx="2999740" cy="3995420"/>
          </a:xfrm>
          <a:prstGeom prst="rect">
            <a:avLst/>
          </a:prstGeom>
          <a:noFill/>
        </p:spPr>
      </p:pic>
      <p:sp>
        <p:nvSpPr>
          <p:cNvPr id="14" name="Rect 0"/>
          <p:cNvSpPr/>
          <p:nvPr/>
        </p:nvSpPr>
        <p:spPr>
          <a:xfrm>
            <a:off x="2627630" y="140652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5" name="Rect 0"/>
          <p:cNvSpPr/>
          <p:nvPr/>
        </p:nvSpPr>
        <p:spPr>
          <a:xfrm>
            <a:off x="3996055" y="126238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6" name="Rect 0"/>
          <p:cNvSpPr/>
          <p:nvPr/>
        </p:nvSpPr>
        <p:spPr>
          <a:xfrm>
            <a:off x="3832225" y="430022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7" name="Rect 0"/>
          <p:cNvSpPr/>
          <p:nvPr/>
        </p:nvSpPr>
        <p:spPr>
          <a:xfrm>
            <a:off x="5868035" y="487616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3930918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0"/>
          <a:ext cx="6228080" cy="987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528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이력서 양식(공통)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이력서 양식 메인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99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커뮤니티 – 이력서양식을 클릭하면 볼 수 있는 메인화면</a:t>
                      </a:r>
                    </a:p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전체 건수를 조회할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양식 종류을 클릭하면 해당 양식의 목록을 조회할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원하는 순서에 따라 조회 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키워드를 입력하면 검색페이지로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제목, 파일, 다운로드, 조회수 순서로 조회할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이력서 양식 메인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8" name="Picture " descr="C:/Users/PC-23/AppData/Roaming/PolarisOffice/ETemp/7972_22195504/fImage4414612078703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390" y="987425"/>
            <a:ext cx="6228080" cy="4086860"/>
          </a:xfrm>
          <a:prstGeom prst="rect">
            <a:avLst/>
          </a:prstGeom>
          <a:noFill/>
        </p:spPr>
      </p:pic>
      <p:sp>
        <p:nvSpPr>
          <p:cNvPr id="7" name="Rect 0"/>
          <p:cNvSpPr/>
          <p:nvPr/>
        </p:nvSpPr>
        <p:spPr>
          <a:xfrm>
            <a:off x="1835785" y="113157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8" name="Rect 0"/>
          <p:cNvSpPr/>
          <p:nvPr/>
        </p:nvSpPr>
        <p:spPr>
          <a:xfrm>
            <a:off x="899795" y="177990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9" name="Rect 0"/>
          <p:cNvSpPr/>
          <p:nvPr/>
        </p:nvSpPr>
        <p:spPr>
          <a:xfrm>
            <a:off x="1043305" y="333565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0" name="Rect 0"/>
          <p:cNvSpPr/>
          <p:nvPr/>
        </p:nvSpPr>
        <p:spPr>
          <a:xfrm>
            <a:off x="3780155" y="3322320"/>
            <a:ext cx="144780" cy="158115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1" name="Rect 0"/>
          <p:cNvSpPr/>
          <p:nvPr/>
        </p:nvSpPr>
        <p:spPr>
          <a:xfrm>
            <a:off x="2411730" y="365188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2717732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이력서 양식 상세페이지(공통/구인자/구직자)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이력서 양식 상세페이지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299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선택한 이력서양식의 상세페이지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다운로드 수와 조회 수를 조회할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무료 다운로드를 클릭하면 다운로드가 된다.</a:t>
                      </a:r>
                    </a:p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로그인이 되어있지 않은 경우 로그인 페이지로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해당 양식의 샘플 이미지를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무료 다운로드를 클릭하면 alert창이 뜨며 확인을 누를 경우 다운로드가 된다. 취소를 누르면 alert가 닫힌다.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이력서 양식 상세페이지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Picture " descr="C:/Users/PC-23/AppData/Roaming/PolarisOffice/ETemp/7972_22195504/fImage6962312153811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60" y="987425"/>
            <a:ext cx="6265545" cy="4086860"/>
          </a:xfrm>
          <a:prstGeom prst="rect">
            <a:avLst/>
          </a:prstGeom>
          <a:noFill/>
        </p:spPr>
      </p:pic>
      <p:sp>
        <p:nvSpPr>
          <p:cNvPr id="4" name="Rect 0"/>
          <p:cNvSpPr/>
          <p:nvPr/>
        </p:nvSpPr>
        <p:spPr>
          <a:xfrm>
            <a:off x="2195830" y="113157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2" name="Rect 0"/>
          <p:cNvSpPr/>
          <p:nvPr/>
        </p:nvSpPr>
        <p:spPr>
          <a:xfrm>
            <a:off x="4241800" y="113157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3" name="Rect 0"/>
          <p:cNvSpPr/>
          <p:nvPr/>
        </p:nvSpPr>
        <p:spPr>
          <a:xfrm>
            <a:off x="4572000" y="155003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4" name="Rect 0"/>
          <p:cNvSpPr/>
          <p:nvPr/>
        </p:nvSpPr>
        <p:spPr>
          <a:xfrm>
            <a:off x="755650" y="213995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16" name="Picture " descr="C:/Users/PC-23/AppData/Roaming/PolarisOffice/ETemp/7972_22195504/fImage1021512201322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36665" y="3363595"/>
            <a:ext cx="2694940" cy="832485"/>
          </a:xfrm>
          <a:prstGeom prst="rect">
            <a:avLst/>
          </a:prstGeom>
          <a:noFill/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</p:pic>
      <p:sp>
        <p:nvSpPr>
          <p:cNvPr id="17" name="Rect 0"/>
          <p:cNvSpPr/>
          <p:nvPr/>
        </p:nvSpPr>
        <p:spPr>
          <a:xfrm>
            <a:off x="7452360" y="343598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152567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537567"/>
              </p:ext>
            </p:extLst>
          </p:nvPr>
        </p:nvGraphicFramePr>
        <p:xfrm>
          <a:off x="768985" y="627380"/>
          <a:ext cx="7607300" cy="414464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521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3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455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2310">
                <a:tc gridSpan="4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br>
                        <a:rPr sz="1500" b="1" i="0" kern="10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</a:br>
                      <a:r>
                        <a:rPr sz="1500" b="1" i="0" kern="100">
                          <a:solidFill>
                            <a:schemeClr val="tx1"/>
                          </a:solidFill>
                          <a:latin typeface="Malgun Gothic"/>
                          <a:ea typeface="맑은 고딕"/>
                        </a:rPr>
                        <a:t>문서 개정 </a:t>
                      </a:r>
                      <a:r>
                        <a:rPr sz="1500" b="1" i="0" kern="100" err="1">
                          <a:solidFill>
                            <a:schemeClr val="tx1"/>
                          </a:solidFill>
                          <a:latin typeface="Malgun Gothic"/>
                          <a:ea typeface="맑은 고딕"/>
                        </a:rPr>
                        <a:t>이력표</a:t>
                      </a:r>
                      <a:endParaRPr lang="ko-KR" altLang="en-US" sz="1500" b="1" i="0" kern="100" err="1">
                        <a:solidFill>
                          <a:schemeClr val="tx1"/>
                        </a:solidFill>
                        <a:latin typeface="Malgun Gothic"/>
                        <a:ea typeface="맑은 고딕"/>
                      </a:endParaRPr>
                    </a:p>
                  </a:txBody>
                  <a:tcPr marL="58420" marR="584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9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0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문서명</a:t>
                      </a:r>
                      <a:endParaRPr lang="ko-KR" altLang="en-US" sz="800" b="1" i="0" kern="100" err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sz="800" b="1" i="0" kern="100">
                          <a:solidFill>
                            <a:schemeClr val="tx1"/>
                          </a:solidFill>
                          <a:latin typeface="Malgun Gothic"/>
                          <a:ea typeface="맑은 고딕"/>
                        </a:rPr>
                        <a:t>화면정의서</a:t>
                      </a:r>
                      <a:endParaRPr lang="ko-KR" altLang="en-US" sz="800" b="1" i="0" kern="100">
                        <a:solidFill>
                          <a:schemeClr val="tx1"/>
                        </a:solidFill>
                        <a:latin typeface="Malgun Gothic"/>
                        <a:ea typeface="맑은 고딕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87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버전</a:t>
                      </a:r>
                      <a:endParaRPr lang="ko-KR" altLang="en-US" sz="800" b="1" i="0" kern="1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날짜</a:t>
                      </a:r>
                      <a:endParaRPr lang="ko-KR" altLang="en-US" sz="800" b="0" i="0" kern="1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0" i="0" kern="100">
                          <a:solidFill>
                            <a:schemeClr val="tx1"/>
                          </a:solidFill>
                          <a:latin typeface="Malgun Gothic"/>
                          <a:ea typeface="맑은 고딕"/>
                        </a:rPr>
                        <a:t>내용</a:t>
                      </a:r>
                      <a:endParaRPr lang="ko-KR" altLang="en-US" sz="800" b="0" i="0" kern="100">
                        <a:solidFill>
                          <a:schemeClr val="tx1"/>
                        </a:solidFill>
                        <a:latin typeface="Malgun Gothic"/>
                        <a:ea typeface="맑은 고딕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00">
                          <a:solidFill>
                            <a:schemeClr val="tx1"/>
                          </a:solidFill>
                          <a:latin typeface="Malgun Gothic"/>
                          <a:ea typeface="맑은 고딕"/>
                        </a:rPr>
                        <a:t>작성자</a:t>
                      </a:r>
                      <a:endParaRPr lang="ko-KR" altLang="en-US" sz="800" b="1" i="0" kern="100">
                        <a:solidFill>
                          <a:schemeClr val="tx1"/>
                        </a:solidFill>
                        <a:latin typeface="Malgun Gothic"/>
                        <a:ea typeface="맑은 고딕"/>
                      </a:endParaRPr>
                    </a:p>
                  </a:txBody>
                  <a:tcPr marL="58420" marR="584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656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sz="800" b="0" i="0" kern="1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ctr">
                        <a:buFontTx/>
                        <a:buNone/>
                      </a:pPr>
                      <a:r>
                        <a:rPr lang="en-US" sz="800" b="0" i="0" kern="1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V 0.1</a:t>
                      </a:r>
                      <a:endParaRPr lang="ko-KR" altLang="en-US" sz="800" b="0" i="0" kern="1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sz="800" b="0" i="0" kern="1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ctr">
                        <a:buFontTx/>
                        <a:buNone/>
                      </a:pPr>
                      <a:r>
                        <a:rPr lang="en-US" sz="800" b="0" i="0" kern="1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V 0.2</a:t>
                      </a:r>
                      <a:endParaRPr lang="ko-KR" altLang="en-US" sz="800" b="0" i="0" kern="1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sz="800" b="0" i="0" kern="1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ctr">
                        <a:buFontTx/>
                        <a:buNone/>
                      </a:pPr>
                      <a:r>
                        <a:rPr lang="en-US" sz="800" b="0" i="0" kern="1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V 0.3</a:t>
                      </a:r>
                      <a:endParaRPr lang="ko-KR" altLang="en-US" sz="800" b="0" i="0" kern="1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sz="800" b="0" i="0" kern="1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ctr">
                        <a:buFontTx/>
                        <a:buNone/>
                      </a:pPr>
                      <a:r>
                        <a:rPr lang="en-US" sz="800" b="0" i="0" kern="1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V 0.4</a:t>
                      </a:r>
                      <a:endParaRPr lang="ko-KR" altLang="en-US" sz="800" b="0" i="0" kern="1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58420" marR="584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sz="800" b="0" i="0" kern="1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ctr">
                        <a:buFontTx/>
                        <a:buNone/>
                      </a:pPr>
                      <a:r>
                        <a:rPr lang="en-US" sz="800" b="0" i="0" kern="1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2023-03-23</a:t>
                      </a:r>
                      <a:endParaRPr lang="ko-KR" altLang="en-US" sz="800" b="0" i="0" kern="1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sz="800" b="0" i="0" kern="1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ctr">
                        <a:buFontTx/>
                        <a:buNone/>
                      </a:pPr>
                      <a:r>
                        <a:rPr lang="en-US" sz="800" b="0" i="0" kern="1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2023-03-23</a:t>
                      </a:r>
                      <a:endParaRPr lang="ko-KR" altLang="en-US" sz="800" b="0" i="0" kern="1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sz="800" b="0" i="0" kern="1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ctr">
                        <a:buFontTx/>
                        <a:buNone/>
                      </a:pPr>
                      <a:r>
                        <a:rPr lang="en-US" sz="800" b="0" i="0" kern="1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2023-03-24</a:t>
                      </a:r>
                      <a:endParaRPr lang="ko-KR" altLang="en-US" sz="800" b="0" i="0" kern="1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sz="800" b="0" i="0" kern="1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lvl="0" indent="0" algn="ctr">
                        <a:buFontTx/>
                        <a:buNone/>
                      </a:pPr>
                      <a:r>
                        <a:rPr lang="en-US" sz="800" b="0" i="0" kern="1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2023-03-24</a:t>
                      </a:r>
                      <a:endParaRPr lang="ko-KR" altLang="en-US" sz="800" b="0" i="0" kern="1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58420" marR="584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endParaRPr lang="en-US" sz="800" b="0" i="0" kern="100">
                        <a:solidFill>
                          <a:schemeClr val="tx1"/>
                        </a:solidFill>
                        <a:latin typeface="Malgun Gothic"/>
                        <a:ea typeface="맑은 고딕"/>
                      </a:endParaRPr>
                    </a:p>
                    <a:p>
                      <a:pPr marL="0" lvl="0" indent="0" algn="just">
                        <a:buFontTx/>
                        <a:buNone/>
                      </a:pPr>
                      <a:r>
                        <a:rPr sz="800" b="0" i="0" kern="100">
                          <a:solidFill>
                            <a:schemeClr val="tx1"/>
                          </a:solidFill>
                          <a:latin typeface="Malgun Gothic"/>
                          <a:ea typeface="맑은 고딕"/>
                        </a:rPr>
                        <a:t>최초 제정</a:t>
                      </a:r>
                      <a:endParaRPr lang="ko-KR" altLang="en-US" sz="800" b="0" i="0" kern="100">
                        <a:solidFill>
                          <a:schemeClr val="tx1"/>
                        </a:solidFill>
                        <a:latin typeface="Malgun Gothic"/>
                        <a:ea typeface="맑은 고딕"/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endParaRPr lang="en-US" sz="800" b="0" i="0" kern="100">
                        <a:solidFill>
                          <a:schemeClr val="tx1"/>
                        </a:solidFill>
                        <a:latin typeface="Malgun Gothic"/>
                        <a:ea typeface="맑은 고딕"/>
                      </a:endParaRPr>
                    </a:p>
                    <a:p>
                      <a:pPr marL="0" lvl="0" indent="0" algn="just">
                        <a:buFontTx/>
                        <a:buNone/>
                      </a:pPr>
                      <a:r>
                        <a:rPr sz="800" b="0" i="0" kern="100">
                          <a:solidFill>
                            <a:schemeClr val="tx1"/>
                          </a:solidFill>
                          <a:latin typeface="Malgun Gothic"/>
                          <a:ea typeface="맑은 고딕"/>
                        </a:rPr>
                        <a:t>수정</a:t>
                      </a:r>
                      <a:endParaRPr lang="ko-KR" altLang="en-US" sz="800" b="0" i="0" kern="100">
                        <a:solidFill>
                          <a:schemeClr val="tx1"/>
                        </a:solidFill>
                        <a:latin typeface="Malgun Gothic"/>
                        <a:ea typeface="맑은 고딕"/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endParaRPr lang="en-US" sz="800" b="0" i="0" kern="100">
                        <a:solidFill>
                          <a:schemeClr val="tx1"/>
                        </a:solidFill>
                        <a:latin typeface="Malgun Gothic"/>
                        <a:ea typeface="맑은 고딕"/>
                      </a:endParaRPr>
                    </a:p>
                    <a:p>
                      <a:pPr marL="0" lvl="0" indent="0" algn="just">
                        <a:buFontTx/>
                        <a:buNone/>
                      </a:pPr>
                      <a:r>
                        <a:rPr sz="800" b="0" i="0" kern="100">
                          <a:solidFill>
                            <a:schemeClr val="tx1"/>
                          </a:solidFill>
                          <a:latin typeface="Malgun Gothic"/>
                          <a:ea typeface="맑은 고딕"/>
                        </a:rPr>
                        <a:t>수정</a:t>
                      </a:r>
                      <a:endParaRPr lang="ko-KR" altLang="en-US" sz="800" b="0" i="0" kern="100">
                        <a:solidFill>
                          <a:schemeClr val="tx1"/>
                        </a:solidFill>
                        <a:latin typeface="Malgun Gothic"/>
                        <a:ea typeface="맑은 고딕"/>
                      </a:endParaRPr>
                    </a:p>
                    <a:p>
                      <a:pPr marL="0" indent="0" algn="just" latinLnBrk="1">
                        <a:buFontTx/>
                        <a:buNone/>
                      </a:pPr>
                      <a:endParaRPr lang="en-US" sz="800" b="0" i="0" kern="100">
                        <a:solidFill>
                          <a:schemeClr val="tx1"/>
                        </a:solidFill>
                        <a:latin typeface="Malgun Gothic"/>
                        <a:ea typeface="맑은 고딕"/>
                      </a:endParaRPr>
                    </a:p>
                    <a:p>
                      <a:pPr marL="0" lvl="0" indent="0" algn="just">
                        <a:buFontTx/>
                        <a:buNone/>
                      </a:pPr>
                      <a:r>
                        <a:rPr sz="800" b="0" i="0" kern="100">
                          <a:solidFill>
                            <a:schemeClr val="tx1"/>
                          </a:solidFill>
                          <a:latin typeface="Malgun Gothic"/>
                          <a:ea typeface="맑은 고딕"/>
                        </a:rPr>
                        <a:t>수정</a:t>
                      </a:r>
                      <a:endParaRPr lang="ko-KR" altLang="en-US" sz="800" b="0" i="0" kern="100">
                        <a:solidFill>
                          <a:schemeClr val="tx1"/>
                        </a:solidFill>
                        <a:latin typeface="Malgun Gothic"/>
                        <a:ea typeface="맑은 고딕"/>
                      </a:endParaRPr>
                    </a:p>
                  </a:txBody>
                  <a:tcPr marL="58420" marR="584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sz="800" b="0" i="0" kern="100">
                        <a:solidFill>
                          <a:schemeClr val="tx1"/>
                        </a:solidFill>
                        <a:latin typeface="Malgun Gothic"/>
                        <a:ea typeface="맑은 고딕"/>
                      </a:endParaRPr>
                    </a:p>
                    <a:p>
                      <a:pPr marL="0" lvl="0" indent="0" algn="ctr">
                        <a:buFontTx/>
                        <a:buNone/>
                      </a:pPr>
                      <a:r>
                        <a:rPr lang="ko-KR" sz="800" b="0" i="0" kern="100" err="1">
                          <a:solidFill>
                            <a:schemeClr val="tx1"/>
                          </a:solidFill>
                          <a:latin typeface="Malgun Gothic"/>
                          <a:ea typeface="맑은 고딕"/>
                        </a:rPr>
                        <a:t>김혜림</a:t>
                      </a:r>
                      <a:endParaRPr lang="ko-KR" altLang="en-US" sz="800" b="0" i="0" kern="100" err="1">
                        <a:solidFill>
                          <a:schemeClr val="tx1"/>
                        </a:solidFill>
                        <a:latin typeface="Malgun Gothic"/>
                        <a:ea typeface="맑은 고딕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sz="800" b="0" i="0" kern="100">
                        <a:solidFill>
                          <a:schemeClr val="tx1"/>
                        </a:solidFill>
                        <a:latin typeface="Malgun Gothic"/>
                        <a:ea typeface="맑은 고딕"/>
                      </a:endParaRPr>
                    </a:p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800" b="0" i="0" kern="100" err="1">
                          <a:solidFill>
                            <a:schemeClr val="tx1"/>
                          </a:solidFill>
                          <a:latin typeface="Malgun Gothic"/>
                          <a:ea typeface="맑은 고딕"/>
                        </a:rPr>
                        <a:t>양유림</a:t>
                      </a:r>
                      <a:endParaRPr lang="ko-KR" sz="800" b="0" i="0" kern="100" err="1">
                        <a:solidFill>
                          <a:schemeClr val="tx1"/>
                        </a:solidFill>
                        <a:latin typeface="Malgun Gothic"/>
                        <a:ea typeface="맑은 고딕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sz="800" b="0" i="0" kern="100">
                        <a:solidFill>
                          <a:schemeClr val="tx1"/>
                        </a:solidFill>
                        <a:latin typeface="Malgun Gothic"/>
                        <a:ea typeface="맑은 고딕"/>
                      </a:endParaRPr>
                    </a:p>
                    <a:p>
                      <a:pPr marL="0" lvl="0" indent="0" algn="ctr">
                        <a:buFontTx/>
                        <a:buNone/>
                      </a:pPr>
                      <a:r>
                        <a:rPr lang="ko-KR" sz="800" b="0" i="0" kern="100" err="1">
                          <a:solidFill>
                            <a:schemeClr val="tx1"/>
                          </a:solidFill>
                          <a:latin typeface="Malgun Gothic"/>
                          <a:ea typeface="맑은 고딕"/>
                        </a:rPr>
                        <a:t>김혜림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sz="800" b="0" i="0" kern="100">
                        <a:solidFill>
                          <a:schemeClr val="tx1"/>
                        </a:solidFill>
                        <a:latin typeface="Malgun Gothic"/>
                        <a:ea typeface="맑은 고딕"/>
                      </a:endParaRPr>
                    </a:p>
                    <a:p>
                      <a:pPr marL="0" lvl="0" indent="0" algn="ctr">
                        <a:buFontTx/>
                        <a:buNone/>
                      </a:pPr>
                      <a:r>
                        <a:rPr lang="ko-KR" sz="800" b="0" i="0" kern="100" err="1">
                          <a:solidFill>
                            <a:schemeClr val="tx1"/>
                          </a:solidFill>
                          <a:latin typeface="Malgun Gothic"/>
                          <a:ea typeface="맑은 고딕"/>
                        </a:rPr>
                        <a:t>양유림</a:t>
                      </a:r>
                    </a:p>
                  </a:txBody>
                  <a:tcPr marL="58420" marR="584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5" cy="91821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인재홍보</a:t>
                      </a: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분류별 상품 확인</a:t>
                      </a: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유료상품</a:t>
                      </a: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카테고리의 추천 상품을 확인 할 수 있다..</a:t>
                      </a: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상담 및 클래스, 전문가로 구분하여 확인 할 수 있다.</a:t>
                      </a: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1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유료상품 카테고리별 상품 확인 페이지는 왼쪽 UI와 같이 확인할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327" y="1148556"/>
            <a:ext cx="6140449" cy="372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15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5" cy="91821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인재홍보</a:t>
                      </a: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결제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유료상품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60345" cy="4160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상품 결제는 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KG</a:t>
                      </a: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이니시스</a:t>
                      </a: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API를 이용해 </a:t>
                      </a:r>
                    </a:p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결제를 진행한다.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1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유료상품 상품 결제 페이지는 왼쪽 UI와 같이 확인할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652" y="918210"/>
            <a:ext cx="5257800" cy="38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3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고객센터 화면(공통)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고객센터 내 도움말 메인화면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고객센터 – 도움말을 클릭하면 볼 수 있는 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검색어를 입력하면 검색페이지로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개인회원탭과 기업회원탭으로 나뉜다.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개인회원 탭에서 원하는 항목을 선택하면 해당 질문리스트를 조회할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선택한 항목에 대한 자주 묻는 질문 리스트를 확인 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더보기를 클릭할 경우 선택한 항목의 질문 리스트의 전체를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‘ｖ’를 누를경우 해당페이지에서 질문의 상세글을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고객센터 내 도움말 메인화면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Picture " descr="C:/Users/PC-23/AppData/Roaming/PolarisOffice/ETemp/7972_22195504/fImage3830812907446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755" y="987425"/>
            <a:ext cx="6228715" cy="4086860"/>
          </a:xfrm>
          <a:prstGeom prst="rect">
            <a:avLst/>
          </a:prstGeom>
          <a:noFill/>
        </p:spPr>
      </p:pic>
      <p:sp>
        <p:nvSpPr>
          <p:cNvPr id="8" name="Rect 0"/>
          <p:cNvSpPr/>
          <p:nvPr/>
        </p:nvSpPr>
        <p:spPr>
          <a:xfrm>
            <a:off x="755650" y="105981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1</a:t>
            </a:r>
            <a:endParaRPr lang="ko-KR" altLang="en-US" sz="1000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9" name="Rect 0"/>
          <p:cNvSpPr/>
          <p:nvPr/>
        </p:nvSpPr>
        <p:spPr>
          <a:xfrm>
            <a:off x="2483485" y="176149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2</a:t>
            </a:r>
            <a:endParaRPr lang="ko-KR" altLang="en-US" sz="1000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0" name="Rect 0"/>
          <p:cNvSpPr/>
          <p:nvPr/>
        </p:nvSpPr>
        <p:spPr>
          <a:xfrm>
            <a:off x="1259840" y="257175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3</a:t>
            </a:r>
            <a:endParaRPr lang="ko-KR" altLang="en-US" sz="1000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5" name="Rect 0"/>
          <p:cNvSpPr/>
          <p:nvPr/>
        </p:nvSpPr>
        <p:spPr>
          <a:xfrm>
            <a:off x="1907540" y="379603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5</a:t>
            </a:r>
            <a:endParaRPr lang="ko-KR" altLang="en-US" sz="1000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8" name="Rect 0"/>
          <p:cNvSpPr/>
          <p:nvPr/>
        </p:nvSpPr>
        <p:spPr>
          <a:xfrm>
            <a:off x="323215" y="308610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4</a:t>
            </a:r>
            <a:endParaRPr lang="ko-KR" altLang="en-US" sz="1000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19" name="Rect 0"/>
          <p:cNvSpPr/>
          <p:nvPr/>
        </p:nvSpPr>
        <p:spPr>
          <a:xfrm>
            <a:off x="5507990" y="381063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6</a:t>
            </a:r>
            <a:endParaRPr lang="ko-KR" altLang="en-US" sz="1000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20" name="Rect 0"/>
          <p:cNvSpPr/>
          <p:nvPr/>
        </p:nvSpPr>
        <p:spPr>
          <a:xfrm>
            <a:off x="6083935" y="415607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7</a:t>
            </a:r>
            <a:endParaRPr lang="ko-KR" altLang="en-US" sz="1000" b="1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8960618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71755" y="69215"/>
          <a:ext cx="622808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문의하기(구인자/구직자)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문의하기 메뉴 화면1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45555" y="55245"/>
          <a:ext cx="2762885" cy="3629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문의하기 메뉴를 클릭하면 등록페이지로 이동한다.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로그인을 하지 않았을 경우 alert창이 뜨며 확인을 누르면 로그인 페이지로 이동한다. 취소를 누를 경우 alert가 닫힌다.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문의하기 양식을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이메일을 입력 후 인증 버튼을 누른다.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이메일 인증 팝업이 뜨며 입력한 이메일로 인증번호가 전송된다.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인증번호를 입력 후 확인 버튼을 누르면 ‘인증되었습니다’ 라는 메시지가 하단에 출력된다.</a:t>
                      </a:r>
                    </a:p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인증완료 버튼을 누르면 팝업창이 닫힌다.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파일첨부하기를 선택하면 파일을 첨부할 수 있는 창이 뜬다.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문의하기 메뉴 화면1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2" name="Picture " descr="C:/Users/PC-23/AppData/Roaming/PolarisOffice/ETemp/7972_22195504/fImage3728413003805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755" y="1013460"/>
            <a:ext cx="4068445" cy="4060825"/>
          </a:xfrm>
          <a:prstGeom prst="rect">
            <a:avLst/>
          </a:prstGeom>
          <a:noFill/>
        </p:spPr>
      </p:pic>
      <p:pic>
        <p:nvPicPr>
          <p:cNvPr id="24" name="Picture " descr="C:/Users/PC-23/AppData/Roaming/PolarisOffice/ETemp/7972_22195504/fImage465713015890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3305" y="4587875"/>
            <a:ext cx="1646555" cy="486410"/>
          </a:xfrm>
          <a:prstGeom prst="rect">
            <a:avLst/>
          </a:prstGeom>
          <a:noFill/>
        </p:spPr>
      </p:pic>
      <p:sp>
        <p:nvSpPr>
          <p:cNvPr id="25" name="Rect 0"/>
          <p:cNvSpPr/>
          <p:nvPr/>
        </p:nvSpPr>
        <p:spPr>
          <a:xfrm>
            <a:off x="611505" y="105981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1</a:t>
            </a:r>
          </a:p>
        </p:txBody>
      </p:sp>
      <p:sp>
        <p:nvSpPr>
          <p:cNvPr id="26" name="Rect 0"/>
          <p:cNvSpPr/>
          <p:nvPr/>
        </p:nvSpPr>
        <p:spPr>
          <a:xfrm>
            <a:off x="323215" y="199580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27" name="Rect 0"/>
          <p:cNvSpPr/>
          <p:nvPr/>
        </p:nvSpPr>
        <p:spPr>
          <a:xfrm>
            <a:off x="3203575" y="2355850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4</a:t>
            </a:r>
          </a:p>
        </p:txBody>
      </p:sp>
      <p:pic>
        <p:nvPicPr>
          <p:cNvPr id="32" name="Picture " descr="C:/Users/PC-23/AppData/Roaming/PolarisOffice/ETemp/7972_22195504/fImage926613056729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01160" y="3971925"/>
            <a:ext cx="2646045" cy="1102995"/>
          </a:xfrm>
          <a:prstGeom prst="rect">
            <a:avLst/>
          </a:prstGeom>
          <a:noFill/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</p:pic>
      <p:sp>
        <p:nvSpPr>
          <p:cNvPr id="33" name="Rect 0"/>
          <p:cNvSpPr/>
          <p:nvPr/>
        </p:nvSpPr>
        <p:spPr>
          <a:xfrm>
            <a:off x="5292090" y="401510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2</a:t>
            </a:r>
          </a:p>
        </p:txBody>
      </p:sp>
      <p:pic>
        <p:nvPicPr>
          <p:cNvPr id="35" name="Picture " descr="C:/Users/PC-23/AppData/Roaming/PolarisOffice/ETemp/7972_22195504/fImage1150213074370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83380" y="1027430"/>
            <a:ext cx="2117090" cy="1760855"/>
          </a:xfrm>
          <a:prstGeom prst="rect">
            <a:avLst/>
          </a:prstGeom>
          <a:noFill/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</p:pic>
      <p:sp>
        <p:nvSpPr>
          <p:cNvPr id="28" name="Rect 0"/>
          <p:cNvSpPr/>
          <p:nvPr/>
        </p:nvSpPr>
        <p:spPr>
          <a:xfrm>
            <a:off x="4860290" y="120332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5</a:t>
            </a:r>
          </a:p>
        </p:txBody>
      </p:sp>
      <p:pic>
        <p:nvPicPr>
          <p:cNvPr id="37" name="Picture " descr="C:/Users/PC-23/AppData/Roaming/PolarisOffice/ETemp/7972_22195504/fImage452913095350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183380" y="2863215"/>
            <a:ext cx="2117090" cy="1029335"/>
          </a:xfrm>
          <a:prstGeom prst="rect">
            <a:avLst/>
          </a:prstGeom>
          <a:noFill/>
          <a:ln w="0" cap="flat" cmpd="sng">
            <a:solidFill>
              <a:srgbClr val="FF0000">
                <a:alpha val="100000"/>
              </a:srgbClr>
            </a:solidFill>
            <a:prstDash val="solid"/>
          </a:ln>
        </p:spPr>
      </p:pic>
      <p:sp>
        <p:nvSpPr>
          <p:cNvPr id="42" name="Rect 0"/>
          <p:cNvSpPr/>
          <p:nvPr/>
        </p:nvSpPr>
        <p:spPr>
          <a:xfrm>
            <a:off x="5796280" y="304355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6</a:t>
            </a:r>
          </a:p>
        </p:txBody>
      </p:sp>
      <p:sp>
        <p:nvSpPr>
          <p:cNvPr id="43" name="Rect 0"/>
          <p:cNvSpPr/>
          <p:nvPr/>
        </p:nvSpPr>
        <p:spPr>
          <a:xfrm>
            <a:off x="1619885" y="4686935"/>
            <a:ext cx="144780" cy="144780"/>
          </a:xfrm>
          <a:prstGeom prst="ellipse">
            <a:avLst/>
          </a:prstGeom>
          <a:solidFill>
            <a:schemeClr val="accent1"/>
          </a:solidFill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lIns="71755" tIns="71755" rIns="71755" bIns="71755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r>
              <a:rPr sz="1000" b="1">
                <a:solidFill>
                  <a:schemeClr val="dk1"/>
                </a:solidFill>
                <a:latin typeface="맑은 고딕"/>
                <a:ea typeface="맑은 고딕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3946040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5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부가기능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자소서 작성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자소서 작성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자소서 보관함에 재가 쓴 자소서를 볼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내가 썼던 자소서를 편집, 삭제할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새 자소서를 작성할 수 있는 화면이다.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내용을 다 쓰고 나면 저장할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자소서를 작성하고 보관함까지 볼 수 있는 화면이다.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468" y="1059582"/>
            <a:ext cx="6084168" cy="396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8183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5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부가기능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맞춤법 검사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맞춤법 검사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맞춤법을 검사할 단어나 문장을 적는 폼이다.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검사하기를 누르면 맞춤법 검사를 해준다.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맞춤법을 자동으로 검사해주는 화면이다.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5886" y="1131590"/>
            <a:ext cx="5809332" cy="383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7886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5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부가기능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글자수 세기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글자수 세기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입력폼에 글을 작성 할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입력폼에 글이 적히면 비동기식으로 글자수 세기를 세어준다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글자수을 자동으로 세어주는 화면이다.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978" y="1131589"/>
            <a:ext cx="5688431" cy="368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4261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5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부가기능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학점계산기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학점 계산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과목명, 학점, 성적 등을 적을 수 있다.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1번에서 적은 학점을 계산하기 버튼을 눌러 계산한다.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계산된 학점을 보여준다.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학점을 계산해 주는 화면이다.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78344" y="933892"/>
            <a:ext cx="3744415" cy="420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5998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5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부가기능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화상면접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화상면접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화상면접을 진행하는 화면이다.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2" name="Picture " descr="C:/Users/PC-23/AppData/Roaming/PolarisOffice/ETemp/6660_21553064/fImage33079320346827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87425"/>
            <a:ext cx="6301105" cy="41567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896987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1105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공채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공채 화면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4290" y="0"/>
          <a:ext cx="2760345" cy="27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1000</a:t>
                      </a: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대기업의 공채 정보를 알수있다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공공기관 채용일정을 확인할 수 있다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공채달력을 통해 어던 기업이 공채를 언제 시작하였고 언제 끝나는지 확인할 수 있다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공채 메인화면이다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205" y="1131590"/>
            <a:ext cx="60579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4409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5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en-US" altLang="ko-KR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</a:t>
                      </a:r>
                      <a:r>
                        <a:rPr lang="en-US" alt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로그인 </a:t>
                      </a:r>
                      <a:r>
                        <a:rPr lang="en-US" alt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기업 정보</a:t>
                      </a:r>
                      <a:r>
                        <a:rPr lang="en-US" alt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공고정보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59075" cy="3086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65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첫화면을 메인페이지로 이동하고 로그인화면으로 이동한다</a:t>
                      </a: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산단의 메뉴를 누르면 드롭다운으로 메뉴가 나와 이동이 가능하다</a:t>
                      </a: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공지사항을 누르면 공지사항으로 이동한다</a:t>
                      </a: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공고를 누르면 공고페이지로 이동한다</a:t>
                      </a: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아이콘을 눌러 마이페이지와 알림을 확인할수있다</a:t>
                      </a: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78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474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메인페이지</a:t>
                      </a:r>
                    </a:p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사이트의 첫 화면으로 로그인 알람 </a:t>
                      </a: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125" name="Picture 51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149985"/>
            <a:ext cx="638429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3476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6384290" y="0"/>
          <a:ext cx="2760345" cy="27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공채달력을 통해 어던 기업이 공채를 언제 시작하였고 언제 끝나는지 확인할 수 있다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일정을 틀릭시 공채 공고 페이지로 이동할 수 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공채 달력이다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0"/>
          <a:ext cx="6301105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공채 달력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공채 달력 화면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205" y="1135856"/>
            <a:ext cx="6184900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1600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6384290" y="0"/>
          <a:ext cx="2760345" cy="27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원하는 기업을 검색할 수 있다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기업리뷰 연봉정보 면접 후기 페이지로 넘어갈수있다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상세보기 수정 삭제가 가능하다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기업 리뷰 페이지 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0" y="0"/>
          <a:ext cx="6301105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기업리뷰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기업리뷰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기업리뷰화면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5252" y="1144240"/>
            <a:ext cx="6070600" cy="35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1638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6384290" y="0"/>
          <a:ext cx="2760345" cy="27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연봉정보를 확인할수있따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기업별 상세 정보를 확일할 수 있고 그래프를 통해 밖에서도 한눈에 확인할 수 있다 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내가 생각하는 연봉 정보 만원단위로 검색할 수 있다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기업 연봉 정보  페이지 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0" y="0"/>
          <a:ext cx="6301105" cy="9155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연봉정보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연봉정보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426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연봉정보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5252" y="1059582"/>
            <a:ext cx="60706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1119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6384290" y="0"/>
          <a:ext cx="2760345" cy="27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연령병 평균 연봉을 확인할 수 있다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chart</a:t>
                      </a: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를 사용하여 보다 더 편하고 쉽게 정보를 확일 할 수있으며 여려 차트를 통해 가독성을 높인다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기업 리뷰 페이지 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0" y="0"/>
          <a:ext cx="6301105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연봉정보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연봉정보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기업리뷰화면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727" y="1010889"/>
            <a:ext cx="608965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2103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6384290" y="0"/>
          <a:ext cx="2760345" cy="27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합격자의 기본 스펙을 알수있다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자격증 해외경험 인턴횟수등을 차트를 통해 보다 더 가독성있게 보여준다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기업 정보 페이지 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0" y="0"/>
          <a:ext cx="6301105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합격 스펙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합격 스펙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합격 스펙화면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5102" y="1275606"/>
            <a:ext cx="59309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7841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6384290" y="0"/>
          <a:ext cx="2760345" cy="27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실시간알림을 통해 정보를 얻어 올 수 있다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알리밍 오면 옆 알림 아이콘에 빨간 표시가 뜨고 알림을 확인하면 없어진다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알림을 선택하면 해당 페이지로 이동할 수 있다 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실시간 알림 페이지 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0" y="0"/>
          <a:ext cx="6301105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알림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실시간 알림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 실시간 알림 페이지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084" y="1131590"/>
            <a:ext cx="61341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7926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6384290" y="0"/>
          <a:ext cx="2760345" cy="2667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괌심있는 인재를 선탟해서 인재를 비교할 수 있다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35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기업이 원하는 조건에 맞는 인재를 검색하여 기업에 맞는 인재를 선택하여 포지션 제안을 할 수 있다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인재 비교 페이지 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0" y="0"/>
          <a:ext cx="6301105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인재비교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인재비교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인재비교화면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02" y="1082898"/>
            <a:ext cx="61087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4017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6384290" y="0"/>
          <a:ext cx="2760345" cy="27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지원 분야에 맞게 지원을 할 수 있다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등록된 이력서를 골라서 공고에 맞는 이력서를 선택하여 지원할 수 있다 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상세항목을 통해 내가 가지고 있는 자격증 우대 조건등을 입력하여 가산점을 얻을수있다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지원분야 화면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0" y="0"/>
          <a:ext cx="6301105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지원분야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지원분야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지원분야화면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4825" y="1203598"/>
            <a:ext cx="572135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7811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6384290" y="0"/>
          <a:ext cx="2760345" cy="27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원하는 인재를 카테고리 별로 검색할수있다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solidFill>
                      <a:srgbClr val="F4B184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기업 리뷰 페이지 </a:t>
                      </a:r>
                    </a:p>
                  </a:txBody>
                  <a:tcPr marT="34290" marB="34290" anchor="ctr"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0" y="0"/>
          <a:ext cx="6301105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인재검색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인재검색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4B184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인재검색화면</a:t>
                      </a:r>
                    </a:p>
                  </a:txBody>
                  <a:tcPr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3055" y="1188690"/>
            <a:ext cx="59880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1976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047651"/>
              </p:ext>
            </p:extLst>
          </p:nvPr>
        </p:nvGraphicFramePr>
        <p:xfrm>
          <a:off x="72000" y="67500"/>
          <a:ext cx="6228080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개인회원 로그인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i="0" u="none" strike="noStrike" kern="1200" noProof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로그인</a:t>
                      </a:r>
                      <a:endParaRPr lang="ko-KR" altLang="en-US" sz="800" b="0" i="0" u="none" strike="noStrike" kern="1200" noProof="0"/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개인회원 로그인 화면</a:t>
                      </a:r>
                      <a:endParaRPr 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778816"/>
              </p:ext>
            </p:extLst>
          </p:nvPr>
        </p:nvGraphicFramePr>
        <p:xfrm>
          <a:off x="6345555" y="55245"/>
          <a:ext cx="2762885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첫화면으로</a:t>
                      </a: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로그인을 하면 </a:t>
                      </a:r>
                      <a:r>
                        <a:rPr lang="ko-KR" altLang="en-US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메인페이지로</a:t>
                      </a: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이동한다</a:t>
                      </a:r>
                      <a:r>
                        <a:rPr 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아이디 저장하기를 설정해두면</a:t>
                      </a:r>
                    </a:p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다음에 방문 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password</a:t>
                      </a: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만 입력하면 된다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로그인</a:t>
                      </a:r>
                      <a:r>
                        <a:rPr 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유지를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설정하여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세션을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유지할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 </a:t>
                      </a:r>
                      <a:endParaRPr 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아이디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비밀번호 찾기 버튼을 누르면 아이디와 비밀번호를 찾는 페이지로 이동한다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 아이디와 비밀번호를 찾을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수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회원가입 버튼을 누르면 </a:t>
                      </a: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회원가입이</a:t>
                      </a:r>
                      <a:r>
                        <a:rPr 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가능하다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600" b="0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소셜 계정으로 간편하게 로그인할 수 있다</a:t>
                      </a:r>
                      <a:r>
                        <a:rPr lang="en-US" altLang="ko-KR" sz="600" b="0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ko-KR" altLang="en-US" sz="600" b="0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개인회원이 로그인하는 화면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4" name="Picture 2">
            <a:extLst>
              <a:ext uri="{FF2B5EF4-FFF2-40B4-BE49-F238E27FC236}">
                <a16:creationId xmlns:a16="http://schemas.microsoft.com/office/drawing/2014/main" id="{7D5C991F-466F-D2CE-4737-B387F9035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0" y="1075204"/>
            <a:ext cx="6293700" cy="385259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047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4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공고게시판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en-US" altLang="ko-KR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메인화면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공고 전체 조회 페이지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3655" y="0"/>
          <a:ext cx="2760345" cy="3039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11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11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전체 채용정보를 조회할 수 있다.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지역,직종,경력 필터조건을 설정할 수 있다.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검색 키워드를 입력한다.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버튼을 누르면 필터조건과 검색 키워드에 따른 게시물을 보여준다.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카드를 누르면 공고 상세페이지로 이동한다.</a:t>
                      </a:r>
                      <a:endParaRPr lang="ko-KR" altLang="en-US" sz="800" b="0" i="0" kern="1200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11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11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전체 채용정보를 조회할 수 있으며 정렬기능, 검색기능을 제공한다.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3520" y="1087089"/>
            <a:ext cx="607695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90864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529550"/>
              </p:ext>
            </p:extLst>
          </p:nvPr>
        </p:nvGraphicFramePr>
        <p:xfrm>
          <a:off x="72000" y="67500"/>
          <a:ext cx="6228080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기업회원 로그인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로그인</a:t>
                      </a:r>
                      <a:endParaRPr lang="en-US" altLang="ko-KR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기업회원 로그인 화면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984561"/>
              </p:ext>
            </p:extLst>
          </p:nvPr>
        </p:nvGraphicFramePr>
        <p:xfrm>
          <a:off x="6345555" y="55245"/>
          <a:ext cx="2762885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첫화면으로</a:t>
                      </a: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로그인을 하면 </a:t>
                      </a:r>
                      <a:r>
                        <a:rPr lang="ko-KR" altLang="en-US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메인페이지로</a:t>
                      </a: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이동한다</a:t>
                      </a:r>
                      <a:r>
                        <a:rPr 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아이디 저장하기를 설정해두면</a:t>
                      </a:r>
                    </a:p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다음에 방문 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password</a:t>
                      </a: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만 입력하면 된다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로그인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유지를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설정하여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세션을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유지할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 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아이디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비밀번호 찾기 버튼을 누르면 아이디와 비밀번호를 찾는 페이지로 이동한다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 아이디와 비밀번호를 찾을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수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endParaRPr lang="en-US"/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회원가입 버튼을 누르면 </a:t>
                      </a: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회원가입이</a:t>
                      </a:r>
                      <a:r>
                        <a:rPr 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가능하다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endParaRPr lang="ko-KR" altLang="en-US" sz="600" b="0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기업회원이 로그인하는 화면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BB80603D-56AF-F782-CFCF-16E94D0DD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" y="1036490"/>
            <a:ext cx="6289200" cy="386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6233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781801"/>
              </p:ext>
            </p:extLst>
          </p:nvPr>
        </p:nvGraphicFramePr>
        <p:xfrm>
          <a:off x="72000" y="67500"/>
          <a:ext cx="6228080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아이디 찾기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로그인</a:t>
                      </a:r>
                      <a:endParaRPr lang="en-US" altLang="ko-KR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1" i="0" u="none" strike="noStrike" kern="1200" noProof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아이디 찾기</a:t>
                      </a:r>
                      <a:endParaRPr lang="ko-KR" sz="800" b="0" i="0" u="none" strike="noStrike" kern="1200" noProof="0"/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64262"/>
              </p:ext>
            </p:extLst>
          </p:nvPr>
        </p:nvGraphicFramePr>
        <p:xfrm>
          <a:off x="6345555" y="55245"/>
          <a:ext cx="2762885" cy="211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개인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회원의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경우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이메일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인증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휴대폰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인증으로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아이디찾기를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할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 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기업 회원의 경우 사업자등록번호, 휴대폰인증, 이메일 인증으로 아이디 찾기를 할 수 있다. 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800" b="0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개인회원, 기업회원이 아이디 찾기를 할 수 있는 화면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" name="Picture 3">
            <a:extLst>
              <a:ext uri="{FF2B5EF4-FFF2-40B4-BE49-F238E27FC236}">
                <a16:creationId xmlns:a16="http://schemas.microsoft.com/office/drawing/2014/main" id="{679F6467-F90B-8EBF-C44C-8030EA4B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" y="1056183"/>
            <a:ext cx="6293700" cy="383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3451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372615"/>
              </p:ext>
            </p:extLst>
          </p:nvPr>
        </p:nvGraphicFramePr>
        <p:xfrm>
          <a:off x="72000" y="67500"/>
          <a:ext cx="6228080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비밀번호 찾기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로그인</a:t>
                      </a:r>
                      <a:endParaRPr lang="en-US" altLang="ko-KR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1" i="0" u="none" strike="noStrike" kern="1200" noProof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비밀번호 찾기</a:t>
                      </a:r>
                      <a:endParaRPr lang="ko-KR" sz="800" b="0" i="0" u="none" strike="noStrike" kern="1200" noProof="0"/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459712"/>
              </p:ext>
            </p:extLst>
          </p:nvPr>
        </p:nvGraphicFramePr>
        <p:xfrm>
          <a:off x="6345555" y="55245"/>
          <a:ext cx="2762885" cy="211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개인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회원의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경우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이메일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인증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휴대폰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인증으로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비밀번호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endParaRPr lang="en-US"/>
                    </a:p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찾기를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할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 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기업 회원의 경우 아이디, 담당자명, 사업자등록번호를 입력하여 비밀번호를 찾을 수 있다.  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800" b="0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개인회원, 기업회원이 비밀번호 찾기를 할 수 있는 화면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" name="Picture 3">
            <a:extLst>
              <a:ext uri="{FF2B5EF4-FFF2-40B4-BE49-F238E27FC236}">
                <a16:creationId xmlns:a16="http://schemas.microsoft.com/office/drawing/2014/main" id="{F3237106-AD8D-1E4A-4798-04383BC39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00" y="1058083"/>
            <a:ext cx="6352200" cy="388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9896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43332B-2133-6EE3-3202-E0583706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0" y="1479152"/>
            <a:ext cx="4336200" cy="2662195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2F9F1E31-0F74-3F80-89F4-1BC76B180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400" y="1935581"/>
            <a:ext cx="2743200" cy="2352339"/>
          </a:xfrm>
          <a:prstGeom prst="rect">
            <a:avLst/>
          </a:prstGeom>
        </p:spPr>
      </p:pic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157477"/>
              </p:ext>
            </p:extLst>
          </p:nvPr>
        </p:nvGraphicFramePr>
        <p:xfrm>
          <a:off x="72000" y="67500"/>
          <a:ext cx="6228080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회원가입(개인)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회원가입</a:t>
                      </a:r>
                      <a:endParaRPr lang="en-US" altLang="ko-KR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개인회원 회원가입 화면</a:t>
                      </a:r>
                      <a:endParaRPr lang="en-US" altLang="ko-KR"/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229695"/>
              </p:ext>
            </p:extLst>
          </p:nvPr>
        </p:nvGraphicFramePr>
        <p:xfrm>
          <a:off x="6345555" y="55245"/>
          <a:ext cx="2762885" cy="27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개인회원/기업회원 구분하여 회원가입 </a:t>
                      </a: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가능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개인회원은 </a:t>
                      </a:r>
                      <a:r>
                        <a:rPr lang="ko-KR" altLang="en-US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소셜아이디를</a:t>
                      </a: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연동하여 회원가입 가능</a:t>
                      </a:r>
                      <a:endParaRPr lang="en-US"/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휴대폰번호로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인증번호를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전송하여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확인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후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회원가입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가능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필드를 모두 입력 후 필수약관에 </a:t>
                      </a: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동의하면 회원가입 가능</a:t>
                      </a:r>
                      <a:endParaRPr lang="ko-KR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로그인 페이지에서 회원가입 클릭 시 현재 페이지 제공</a:t>
                      </a:r>
                      <a:endParaRPr lang="ko-KR" sz="600" b="0" i="0" u="none" strike="noStrike" kern="1200" noProof="0"/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149379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614068"/>
              </p:ext>
            </p:extLst>
          </p:nvPr>
        </p:nvGraphicFramePr>
        <p:xfrm>
          <a:off x="72000" y="67500"/>
          <a:ext cx="6228080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회원가입(기업)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회원가입</a:t>
                      </a:r>
                      <a:endParaRPr lang="en-US" altLang="ko-KR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기업회원 회원가입 화면</a:t>
                      </a:r>
                      <a:endParaRPr lang="en-US" altLang="ko-KR"/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493405"/>
              </p:ext>
            </p:extLst>
          </p:nvPr>
        </p:nvGraphicFramePr>
        <p:xfrm>
          <a:off x="6345555" y="55245"/>
          <a:ext cx="2762885" cy="27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개인회원/기업회원 구분하여 회원가입 </a:t>
                      </a: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가능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기업회원은 인사담당자의 이메일로 인증코드를 전송하여 확인 후 회원가입 가능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사업자등록번호, 기업 대표 이미지를 포함한 필드를 모두 입력 후 필수약관에 동의하면 회원가입 가능</a:t>
                      </a:r>
                      <a:endParaRPr lang="en-US"/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로그인 페이지에서 회원가입 클릭 시 현재 페이지 제공</a:t>
                      </a:r>
                      <a:endParaRPr lang="ko-KR" sz="600" b="0" i="0" u="none" strike="noStrike" kern="1200" noProof="0"/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" name="Picture 6">
            <a:extLst>
              <a:ext uri="{FF2B5EF4-FFF2-40B4-BE49-F238E27FC236}">
                <a16:creationId xmlns:a16="http://schemas.microsoft.com/office/drawing/2014/main" id="{73FB7BA7-3ABC-EA07-2E1F-516DCB40C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" y="1513416"/>
            <a:ext cx="4466700" cy="272866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EF30B71-E58C-649C-077E-005D109D7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900" y="2051934"/>
            <a:ext cx="2513700" cy="219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0695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207908"/>
              </p:ext>
            </p:extLst>
          </p:nvPr>
        </p:nvGraphicFramePr>
        <p:xfrm>
          <a:off x="72000" y="67500"/>
          <a:ext cx="6228075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개인회원 마이페이지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b="1" i="0" u="none" strike="noStrike" kern="1200" noProof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로그인</a:t>
                      </a:r>
                      <a:endParaRPr lang="ko-KR" altLang="en-US" sz="800" b="0" i="0" u="none" strike="noStrike" kern="1200" noProof="0"/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개인회원 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마이페이지 화면</a:t>
                      </a:r>
                      <a:endParaRPr 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772617"/>
              </p:ext>
            </p:extLst>
          </p:nvPr>
        </p:nvGraphicFramePr>
        <p:xfrm>
          <a:off x="6345555" y="55245"/>
          <a:ext cx="2762885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개인회원의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마이페이지에서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일정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관리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캘린더를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이용할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상단 메뉴로 알림, 지원현황, 기업의 요청, 지원할 만한 공고 추천을 확인할 수 있다. 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사이드바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메뉴를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통하여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실시간알림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개인정보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수정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이력서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자기소개서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지원내역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등으로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이동이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가능하다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 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개인회원으로 로그인 후 </a:t>
                      </a:r>
                      <a:r>
                        <a:rPr lang="ko-KR" altLang="en-US" sz="600" b="0" i="0" u="none" strike="noStrike" kern="1200" noProof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메인페이지</a:t>
                      </a: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 우측 상단의 마이페이지 버튼 클릭 시 이동하는 화면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" name="Picture 6">
            <a:extLst>
              <a:ext uri="{FF2B5EF4-FFF2-40B4-BE49-F238E27FC236}">
                <a16:creationId xmlns:a16="http://schemas.microsoft.com/office/drawing/2014/main" id="{39746882-2A90-5782-643F-D72A3C9A1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" y="1043591"/>
            <a:ext cx="6329700" cy="390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2882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808282"/>
              </p:ext>
            </p:extLst>
          </p:nvPr>
        </p:nvGraphicFramePr>
        <p:xfrm>
          <a:off x="72000" y="67500"/>
          <a:ext cx="6228075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이력서 등록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1" i="0" u="none" strike="noStrike" kern="1200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개인회원 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이력서 등록 화면</a:t>
                      </a:r>
                      <a:endParaRPr 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866199"/>
              </p:ext>
            </p:extLst>
          </p:nvPr>
        </p:nvGraphicFramePr>
        <p:xfrm>
          <a:off x="6345555" y="55245"/>
          <a:ext cx="2762885" cy="27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인적사항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희망직무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학력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등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이력서를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등록할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우측 </a:t>
                      </a:r>
                      <a:r>
                        <a:rPr lang="ko-KR" altLang="en-US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플로팅</a:t>
                      </a: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메뉴를 통해 기본사항 외의 이력서 항목을 추가할 수 있다. 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우측의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미리보기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버튼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클릭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시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팝업으로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이력서화면을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미리보기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가능하다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 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우측의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이력서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저장버튼을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클릭하여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작성한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이력서를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저장할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있으며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이력서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관리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페이지에서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확인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가능하다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04791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개인회원으로 로그인 후 마이페이지 사이드바에서 이력서 클릭 시 이동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" name="Picture 3">
            <a:extLst>
              <a:ext uri="{FF2B5EF4-FFF2-40B4-BE49-F238E27FC236}">
                <a16:creationId xmlns:a16="http://schemas.microsoft.com/office/drawing/2014/main" id="{0EB47735-5410-B429-228D-79BC1E831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" y="1022562"/>
            <a:ext cx="6298200" cy="387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95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285847"/>
              </p:ext>
            </p:extLst>
          </p:nvPr>
        </p:nvGraphicFramePr>
        <p:xfrm>
          <a:off x="72000" y="67500"/>
          <a:ext cx="6228075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이력서 관리</a:t>
                      </a:r>
                      <a:endParaRPr lang="en-US" altLang="ko-KR"/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1" i="0" u="none" strike="noStrike" kern="1200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개인회원 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이력서 관리 화면</a:t>
                      </a:r>
                      <a:endParaRPr 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283677"/>
              </p:ext>
            </p:extLst>
          </p:nvPr>
        </p:nvGraphicFramePr>
        <p:xfrm>
          <a:off x="6345555" y="55245"/>
          <a:ext cx="2762885" cy="27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작성한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이력서의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리스트를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확인하고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수정하기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또는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복사하기가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가능하다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 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작성한</a:t>
                      </a:r>
                      <a:r>
                        <a:rPr lang="en-US" altLang="ko-KR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 </a:t>
                      </a: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이력서</a:t>
                      </a:r>
                      <a:r>
                        <a:rPr lang="en-US" altLang="ko-KR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 </a:t>
                      </a: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중</a:t>
                      </a:r>
                      <a:r>
                        <a:rPr lang="en-US" altLang="ko-KR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 </a:t>
                      </a: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대표이력서를</a:t>
                      </a:r>
                      <a:r>
                        <a:rPr lang="en-US" altLang="ko-KR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 </a:t>
                      </a: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지정할</a:t>
                      </a:r>
                      <a:r>
                        <a:rPr lang="en-US" altLang="ko-KR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 </a:t>
                      </a: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수</a:t>
                      </a:r>
                      <a:r>
                        <a:rPr lang="en-US" altLang="ko-KR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있다.</a:t>
                      </a:r>
                      <a:r>
                        <a:rPr lang="en-US" altLang="ko-KR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 </a:t>
                      </a:r>
                      <a:endParaRPr lang="ko-KR" sz="600" b="0" i="0" u="none" strike="noStrike" kern="1200" noProof="0"/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이력서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리스트에서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비공개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토글바를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클릭하여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비공개처리할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이력서를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파일로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등록하거나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URL로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등록할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304791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개인회원으로 로그인 후 마이페이지 사이드바에서 이력서 관리 </a:t>
                      </a:r>
                      <a:endParaRPr lang="en-US" altLang="ko-KR"/>
                    </a:p>
                    <a:p>
                      <a:pPr marL="0" lvl="0" indent="0" algn="ctr"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클릭 시 이동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" name="Picture 3">
            <a:extLst>
              <a:ext uri="{FF2B5EF4-FFF2-40B4-BE49-F238E27FC236}">
                <a16:creationId xmlns:a16="http://schemas.microsoft.com/office/drawing/2014/main" id="{BC35E588-50ED-03E7-7553-44EDD08D6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0" y="1071505"/>
            <a:ext cx="6203700" cy="38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6743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630108"/>
              </p:ext>
            </p:extLst>
          </p:nvPr>
        </p:nvGraphicFramePr>
        <p:xfrm>
          <a:off x="72000" y="67500"/>
          <a:ext cx="6228075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이력서 항목별 관리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1" i="0" u="none" strike="noStrike" kern="1200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개인회원 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이력서 항목별 관리 화면</a:t>
                      </a:r>
                      <a:endParaRPr 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557880"/>
              </p:ext>
            </p:extLst>
          </p:nvPr>
        </p:nvGraphicFramePr>
        <p:xfrm>
          <a:off x="6345555" y="55245"/>
          <a:ext cx="2762885" cy="182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작성한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이력서를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기본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정보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학력사항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경력사항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등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항목별로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수정할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 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개인회원으로 로그인 후 마이페이지 사이드바에서 이력서 항목별 </a:t>
                      </a:r>
                      <a:endParaRPr lang="en-US" altLang="ko-KR"/>
                    </a:p>
                    <a:p>
                      <a:pPr marL="0" lvl="0" indent="0" algn="ctr"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관리 클릭 시 이동</a:t>
                      </a:r>
                      <a:endParaRPr lang="en-US" altLang="ko-KR"/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" name="Picture 3">
            <a:extLst>
              <a:ext uri="{FF2B5EF4-FFF2-40B4-BE49-F238E27FC236}">
                <a16:creationId xmlns:a16="http://schemas.microsoft.com/office/drawing/2014/main" id="{8BE58450-C62E-3854-E029-560FA35EE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" y="1099658"/>
            <a:ext cx="6239700" cy="37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23209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697775"/>
              </p:ext>
            </p:extLst>
          </p:nvPr>
        </p:nvGraphicFramePr>
        <p:xfrm>
          <a:off x="72000" y="67500"/>
          <a:ext cx="6228075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자기소개서 등록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1" i="0" u="none" strike="noStrike" kern="1200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개인회원 자기소개서 등록 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endParaRPr 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689468"/>
              </p:ext>
            </p:extLst>
          </p:nvPr>
        </p:nvGraphicFramePr>
        <p:xfrm>
          <a:off x="6345555" y="55245"/>
          <a:ext cx="2762884" cy="27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자기소개서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항목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제목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및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내용을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직접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입력하여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등록할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자기소개서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문항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추가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버튼을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클릭하여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문항을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계속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추가할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74246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맞춤법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검사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버튼을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클릭하여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맞춤법을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검사할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26267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순서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변경을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클릭하여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표시되는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자소서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문항의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순서를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변경할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 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359858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개인회원이 자기소개서를 등록할 수 있는 화면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" name="Picture 3">
            <a:extLst>
              <a:ext uri="{FF2B5EF4-FFF2-40B4-BE49-F238E27FC236}">
                <a16:creationId xmlns:a16="http://schemas.microsoft.com/office/drawing/2014/main" id="{4E2B25B8-58F0-D5E9-8DCA-704F23BFE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0" y="1067924"/>
            <a:ext cx="6302700" cy="387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4854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1105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채용정보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en-US" alt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채용정보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메인</a:t>
                      </a:r>
                      <a:r>
                        <a:rPr lang="en-US" alt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로그인 </a:t>
                      </a:r>
                      <a:r>
                        <a:rPr lang="en-US" alt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기업 정보</a:t>
                      </a:r>
                      <a:r>
                        <a:rPr lang="en-US" alt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공고정보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4290" y="0"/>
          <a:ext cx="2759075" cy="3086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654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첫화면을 메인페이지로 이동하고 로그인화면으로 이동한다</a:t>
                      </a: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산단의 메뉴를 누르면 드롭다운으로 메뉴가 나와 이동이 가능하다</a:t>
                      </a: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공지사항을 누르면 공지사항으로 이동한다</a:t>
                      </a: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공고를 누르면 공고페이지로 이동한다</a:t>
                      </a: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ko-KR" altLang="en-US" sz="6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아이콘을 눌러 마이페이지와 알림을 확인할수있다</a:t>
                      </a: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78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4742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메인페이지</a:t>
                      </a:r>
                    </a:p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사이트의 첫 화면으로 로그인 알람 </a:t>
                      </a:r>
                    </a:p>
                  </a:txBody>
                  <a:tcPr marL="89535" marR="89535" marT="34290" marB="3429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126" name="Picture 51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6054" y="1059582"/>
            <a:ext cx="61150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4269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432481"/>
              </p:ext>
            </p:extLst>
          </p:nvPr>
        </p:nvGraphicFramePr>
        <p:xfrm>
          <a:off x="72000" y="67500"/>
          <a:ext cx="6228075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자기소개서 관리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1" i="0" u="none" strike="noStrike" kern="1200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개인회원 자기소개서 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</a:t>
                      </a: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endParaRPr 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139866"/>
              </p:ext>
            </p:extLst>
          </p:nvPr>
        </p:nvGraphicFramePr>
        <p:xfrm>
          <a:off x="6345555" y="55245"/>
          <a:ext cx="2762884" cy="27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작성한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자기소개서의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리스트를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조회할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등록된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자기소개서를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엑셀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또는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pdf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파일로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저장할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74246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자기소개서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작성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버튼을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클릭하여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자기소개서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등록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화면으로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이동할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 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26267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리스트의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자기소개서를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열람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수정할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359858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개인회원이 등록한 자기소개서의 목록을 조회할 수 있는 화면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" name="Picture 3">
            <a:extLst>
              <a:ext uri="{FF2B5EF4-FFF2-40B4-BE49-F238E27FC236}">
                <a16:creationId xmlns:a16="http://schemas.microsoft.com/office/drawing/2014/main" id="{097EED47-852B-99DB-81A9-C8D4C7E1C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00" y="1076199"/>
            <a:ext cx="6005700" cy="369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62378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218462"/>
              </p:ext>
            </p:extLst>
          </p:nvPr>
        </p:nvGraphicFramePr>
        <p:xfrm>
          <a:off x="72000" y="67500"/>
          <a:ext cx="6228075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문항별 자기소개서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1" i="0" u="none" strike="noStrike" kern="1200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개인회원 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문항별 자기소개서</a:t>
                      </a: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</a:t>
                      </a: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endParaRPr 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473840"/>
              </p:ext>
            </p:extLst>
          </p:nvPr>
        </p:nvGraphicFramePr>
        <p:xfrm>
          <a:off x="6345555" y="55245"/>
          <a:ext cx="2762884" cy="211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문항별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자기소개서의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목록을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조회한다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문항별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체크박스를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선택하여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수정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또는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삭제가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가능하다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742463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개인회원이 등록한 자기소개서를 문항별로 관리할 수 있는 화면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4" name="Picture 6">
            <a:extLst>
              <a:ext uri="{FF2B5EF4-FFF2-40B4-BE49-F238E27FC236}">
                <a16:creationId xmlns:a16="http://schemas.microsoft.com/office/drawing/2014/main" id="{E76CF54E-E264-F3A6-1151-E6F4179B1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" y="1033243"/>
            <a:ext cx="5920200" cy="411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04797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967759"/>
              </p:ext>
            </p:extLst>
          </p:nvPr>
        </p:nvGraphicFramePr>
        <p:xfrm>
          <a:off x="72000" y="67500"/>
          <a:ext cx="6228075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실시간 알림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1" i="0" u="none" strike="noStrike" kern="1200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개인회원 </a:t>
                      </a:r>
                      <a:r>
                        <a:rPr lang="ko-KR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실시간알림</a:t>
                      </a: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확인 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endParaRPr 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19284"/>
              </p:ext>
            </p:extLst>
          </p:nvPr>
        </p:nvGraphicFramePr>
        <p:xfrm>
          <a:off x="6345555" y="55245"/>
          <a:ext cx="2762884" cy="211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실시간알림을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최신순으로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조회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가능하다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알림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우측의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X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버튼을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클릭하여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확인한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알림을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목록에서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삭제할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742463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개인회원 마이페이지에서 도착한 알림을 확인할 수 있는 화면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580A7291-B80A-A26C-642B-16653A8EA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" y="1047722"/>
            <a:ext cx="6167700" cy="40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29947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55670"/>
              </p:ext>
            </p:extLst>
          </p:nvPr>
        </p:nvGraphicFramePr>
        <p:xfrm>
          <a:off x="72000" y="67500"/>
          <a:ext cx="6228075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받은 제안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1" i="0" u="none" strike="noStrike" kern="1200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개인회원 이력서 열람 현황 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endParaRPr 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095629"/>
              </p:ext>
            </p:extLst>
          </p:nvPr>
        </p:nvGraphicFramePr>
        <p:xfrm>
          <a:off x="6345555" y="55245"/>
          <a:ext cx="2762884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개인회원의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이력서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열람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상태를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전체보기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열람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연락처확인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관심인재등록으로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나누어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확인할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이력서를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열람한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기업의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목록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및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확인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날짜를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확인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가능하다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74246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기업정보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확인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버튼을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눌러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기업정보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페이지로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이동한다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 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262677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개인회원이 등록한 이력서를 열람한 기업 및 받은 제안을 확인하는 화면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4" name="Picture 6">
            <a:extLst>
              <a:ext uri="{FF2B5EF4-FFF2-40B4-BE49-F238E27FC236}">
                <a16:creationId xmlns:a16="http://schemas.microsoft.com/office/drawing/2014/main" id="{986891C7-09F5-FAD3-3D82-8F22CF1E8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0" y="1080842"/>
            <a:ext cx="6032700" cy="398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81231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584739"/>
              </p:ext>
            </p:extLst>
          </p:nvPr>
        </p:nvGraphicFramePr>
        <p:xfrm>
          <a:off x="72000" y="67500"/>
          <a:ext cx="6228075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제안받기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설정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1" i="0" u="none" strike="noStrike" kern="1200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개인회원 </a:t>
                      </a:r>
                      <a:r>
                        <a:rPr lang="ko-KR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제안받기</a:t>
                      </a: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설정 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endParaRPr 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876517"/>
              </p:ext>
            </p:extLst>
          </p:nvPr>
        </p:nvGraphicFramePr>
        <p:xfrm>
          <a:off x="6345555" y="55245"/>
          <a:ext cx="2762884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제안받기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상태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란에서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제안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받기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/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연락처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바로공개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/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제안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받지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않기로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선택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가능하다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희망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근무조건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란에서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입사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제의를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받을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직무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업종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지역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근무형태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연봉의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범위를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설정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가능하다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 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74246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열람제한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업종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및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기업을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따로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설정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가능하다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262677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개인회원이 등록한 이력서를 기업이 열람할 수 있는지 여부 등을 상세하게 설정하는 화면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DB07578F-4C3E-5F12-E776-F15F9AEDC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0" y="1079507"/>
            <a:ext cx="6199200" cy="39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87344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909077"/>
              </p:ext>
            </p:extLst>
          </p:nvPr>
        </p:nvGraphicFramePr>
        <p:xfrm>
          <a:off x="72000" y="67500"/>
          <a:ext cx="6228075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제안받기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설정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1" i="0" u="none" strike="noStrike" kern="1200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개인회원 희망근무조건 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수정</a:t>
                      </a: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endParaRPr 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814939"/>
              </p:ext>
            </p:extLst>
          </p:nvPr>
        </p:nvGraphicFramePr>
        <p:xfrm>
          <a:off x="6345555" y="55245"/>
          <a:ext cx="2762884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수정하기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버튼을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클릭하여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근무지역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근무형태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연봉을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설정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가능하다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직무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직업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업종은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수정하기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버튼을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클릭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나타나는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목록에서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선택이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가능하며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하위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항목은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복수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선택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가능하다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74246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취소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버튼을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클릭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시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이전으로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돌아가며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수정완료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버튼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클릭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시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수정된다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262677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개인회원 </a:t>
                      </a:r>
                      <a:r>
                        <a:rPr lang="ko-KR" altLang="en-US" sz="600" b="0" i="0" u="none" strike="noStrike" kern="1200" noProof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제안받기</a:t>
                      </a: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 설정 화면에서 희망근무조건 수정 버튼 클릭 시 보여지는 화면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" name="Picture 3">
            <a:extLst>
              <a:ext uri="{FF2B5EF4-FFF2-40B4-BE49-F238E27FC236}">
                <a16:creationId xmlns:a16="http://schemas.microsoft.com/office/drawing/2014/main" id="{EB6915C3-0C87-9508-883D-662C4F2C9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0" y="1066616"/>
            <a:ext cx="6064200" cy="388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759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829422"/>
              </p:ext>
            </p:extLst>
          </p:nvPr>
        </p:nvGraphicFramePr>
        <p:xfrm>
          <a:off x="72000" y="67500"/>
          <a:ext cx="6228075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지원 내역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1" i="0" u="none" strike="noStrike" kern="1200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개인회원 입사지원 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현황</a:t>
                      </a: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endParaRPr 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699688"/>
              </p:ext>
            </p:extLst>
          </p:nvPr>
        </p:nvGraphicFramePr>
        <p:xfrm>
          <a:off x="6345555" y="55245"/>
          <a:ext cx="2762884" cy="27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입사지원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현황을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지원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완료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/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전형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진행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중 /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최종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발표의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상태로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나누어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확인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가능하다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지원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리스트를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열람여부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마감여부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기간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정렬별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필터를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설정하여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확인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가능하다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74246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검색어를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입력하여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원하는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목록만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조회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가능하다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26267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상세보기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버튼을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클릭하여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지원내용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및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전형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진행상황을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자세히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확인할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4105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800" b="0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  <a:ea typeface="Malgun Gothic"/>
                        </a:rPr>
                        <a:t>개인회원이 입사지원한 리스트를 진행상황별로 확인하는 화면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" name="Picture 3">
            <a:extLst>
              <a:ext uri="{FF2B5EF4-FFF2-40B4-BE49-F238E27FC236}">
                <a16:creationId xmlns:a16="http://schemas.microsoft.com/office/drawing/2014/main" id="{5AD7BFB0-3C2B-235D-5E3B-7B42CD28C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0" y="1090060"/>
            <a:ext cx="5879700" cy="402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2521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476530"/>
              </p:ext>
            </p:extLst>
          </p:nvPr>
        </p:nvGraphicFramePr>
        <p:xfrm>
          <a:off x="72000" y="67500"/>
          <a:ext cx="6228075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지원 내역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1" i="0" u="none" strike="noStrike" kern="1200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개인회원 구직활동 확인서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855474"/>
              </p:ext>
            </p:extLst>
          </p:nvPr>
        </p:nvGraphicFramePr>
        <p:xfrm>
          <a:off x="6345555" y="55245"/>
          <a:ext cx="2762884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구직활동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확인서(취업활동증명서)를 인쇄, 이메일발송, 다운로드할 수 있다.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구직활동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내역을 기간 필터를 설정하여 확인 가능하다.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74246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검색어를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입력하여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원하는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목록만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조회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가능하다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262677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800" b="0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구직활동</a:t>
                      </a:r>
                      <a:r>
                        <a:rPr lang="en-US" altLang="ko-KR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 </a:t>
                      </a: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확인서</a:t>
                      </a:r>
                      <a:r>
                        <a:rPr lang="en-US" altLang="ko-KR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(</a:t>
                      </a: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취업활동증명서</a:t>
                      </a:r>
                      <a:r>
                        <a:rPr lang="en-US" altLang="ko-KR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)</a:t>
                      </a: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를</a:t>
                      </a:r>
                      <a:r>
                        <a:rPr lang="en-US" altLang="ko-KR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 </a:t>
                      </a: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출력하는</a:t>
                      </a:r>
                      <a:r>
                        <a:rPr lang="en-US" altLang="ko-KR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 </a:t>
                      </a: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화면</a:t>
                      </a:r>
                      <a:endParaRPr lang="en-US" altLang="ko-KR" sz="600" b="0" i="0" u="none" strike="noStrike" kern="1200" noProof="0"/>
                    </a:p>
                    <a:p>
                      <a:pPr marL="0" lvl="0" indent="0" algn="ctr">
                        <a:buNone/>
                      </a:pPr>
                      <a:endParaRPr lang="ko-KR" altLang="en-US" sz="600" b="0" i="0" u="none" strike="noStrike" kern="1200" noProof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" name="Picture 3">
            <a:extLst>
              <a:ext uri="{FF2B5EF4-FFF2-40B4-BE49-F238E27FC236}">
                <a16:creationId xmlns:a16="http://schemas.microsoft.com/office/drawing/2014/main" id="{548E8471-AAD3-0AE8-57A3-F6C563F06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0" y="1125330"/>
            <a:ext cx="6181200" cy="388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06697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453498"/>
              </p:ext>
            </p:extLst>
          </p:nvPr>
        </p:nvGraphicFramePr>
        <p:xfrm>
          <a:off x="72000" y="67500"/>
          <a:ext cx="6228075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관심기업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1" i="0" u="none" strike="noStrike" kern="1200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개인회원 관심기업 목록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00900"/>
              </p:ext>
            </p:extLst>
          </p:nvPr>
        </p:nvGraphicFramePr>
        <p:xfrm>
          <a:off x="6345555" y="55245"/>
          <a:ext cx="2762884" cy="299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직무일치도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신입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경력여부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등을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설정하여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찜한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관심기업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목록을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조회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가능하다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등록일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순 등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원하는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조건으로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정렬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가능하다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74246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검색어를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입력하여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원하는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목록만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조회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가능하다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26267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각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카드를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통해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기업명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및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채용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중인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공고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수를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확인할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67588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카드의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체크박스를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선택하여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관심기업에서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해제할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선택한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기업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비교하기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화면으로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넘어갈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815494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800" b="0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개인회원이 관심기업으로 설정한 리스트를 조회하는 화면</a:t>
                      </a:r>
                    </a:p>
                    <a:p>
                      <a:pPr marL="0" lvl="0" indent="0" algn="ctr">
                        <a:buNone/>
                      </a:pPr>
                      <a:endParaRPr lang="ko-KR" altLang="en-US" sz="600" b="0" i="0" u="none" strike="noStrike" kern="1200" noProof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" name="Picture 3">
            <a:extLst>
              <a:ext uri="{FF2B5EF4-FFF2-40B4-BE49-F238E27FC236}">
                <a16:creationId xmlns:a16="http://schemas.microsoft.com/office/drawing/2014/main" id="{75B76942-C349-A42A-B93C-F41D3A614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0" y="1076665"/>
            <a:ext cx="6266700" cy="403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71753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47735"/>
              </p:ext>
            </p:extLst>
          </p:nvPr>
        </p:nvGraphicFramePr>
        <p:xfrm>
          <a:off x="72000" y="67500"/>
          <a:ext cx="6228075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관심기업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1" i="0" u="none" strike="noStrike" kern="1200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개인회원 관심기업 비교 화면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360946"/>
              </p:ext>
            </p:extLst>
          </p:nvPr>
        </p:nvGraphicFramePr>
        <p:xfrm>
          <a:off x="6345555" y="55245"/>
          <a:ext cx="2762884" cy="211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비교기업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추가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버튼을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클릭하여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최대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3개의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기업을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비교할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평점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연봉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만족도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매출액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영업이익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순이익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등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다양한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조건을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한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화면에서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편리하게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비교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가능하다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742463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800" b="0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개인회원이 선택한 관심기업들을 조건별로 비교하는 화면</a:t>
                      </a:r>
                      <a:endParaRPr lang="en-US" altLang="ko-KR"/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" name="Picture 3">
            <a:extLst>
              <a:ext uri="{FF2B5EF4-FFF2-40B4-BE49-F238E27FC236}">
                <a16:creationId xmlns:a16="http://schemas.microsoft.com/office/drawing/2014/main" id="{AF2B4442-B3E5-9E08-C17A-D16258E03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0" y="1041521"/>
            <a:ext cx="5713200" cy="407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6807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047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4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기업 상세페이지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기업 상세 페이지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3655" y="0"/>
          <a:ext cx="2760345" cy="250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기업명과 기업의 대표정보를 확인할 수 있다.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기업의 상세 정보와 공고, 통계 등의 정보가 표시된다.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버튼을 눌러 관심기업으로 등록할 수 있고 마이페이지에서 확인할 수 있다.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구직자가 기업의 상세정보를 조회하기 위해 사용하는 페이지.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8269" y="1250950"/>
            <a:ext cx="6172200" cy="353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70635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738619"/>
              </p:ext>
            </p:extLst>
          </p:nvPr>
        </p:nvGraphicFramePr>
        <p:xfrm>
          <a:off x="72000" y="67500"/>
          <a:ext cx="6228075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프리랜서 메인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1" i="0" u="none" strike="noStrike" kern="1200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>
                        <a:buFontTx/>
                        <a:buNone/>
                      </a:pP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프리랜서 전용 페이지의 메인 화면</a:t>
                      </a:r>
                      <a:endParaRPr lang="en-US" altLang="ko-KR"/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817226"/>
              </p:ext>
            </p:extLst>
          </p:nvPr>
        </p:nvGraphicFramePr>
        <p:xfrm>
          <a:off x="6345555" y="55245"/>
          <a:ext cx="2762884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상단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메뉴를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통해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프로젝트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등록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프로젝트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찾기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프리랜서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혜택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이용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안내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고객센터로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이동할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프리랜서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클라이언트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등록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버튼을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클릭하여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프리랜서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또는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클라이언트로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등록할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74246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로그인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시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우측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상단에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마이페이지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알림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버튼이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나타나며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</a:p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삼각형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버튼을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클릭해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드랍다운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목록을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이용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가능하다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251967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800" b="0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0" i="0" u="none" strike="noStrike" kern="1200" noProof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메인페이지</a:t>
                      </a: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상단 메뉴 중 프리랜서를 클릭하여 넘어오는 화면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" name="Picture 3">
            <a:extLst>
              <a:ext uri="{FF2B5EF4-FFF2-40B4-BE49-F238E27FC236}">
                <a16:creationId xmlns:a16="http://schemas.microsoft.com/office/drawing/2014/main" id="{760F902D-E0EC-D2FF-DA68-6682486F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00" y="1713335"/>
            <a:ext cx="5236200" cy="3174830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9D2CF83D-F052-B79D-464B-C49DA9A2F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900" y="2627908"/>
            <a:ext cx="3809700" cy="234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72131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520579"/>
              </p:ext>
            </p:extLst>
          </p:nvPr>
        </p:nvGraphicFramePr>
        <p:xfrm>
          <a:off x="72000" y="67500"/>
          <a:ext cx="6228075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프로젝트 등록</a:t>
                      </a:r>
                      <a:endParaRPr lang="en-US" altLang="ko-KR"/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1" i="0" u="none" strike="noStrike" kern="1200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>
                        <a:buFontTx/>
                        <a:buNone/>
                      </a:pP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프리랜서 전용 페이지의 프로젝트 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등록 화면</a:t>
                      </a:r>
                      <a:endParaRPr lang="en-US" altLang="ko-KR"/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217007"/>
              </p:ext>
            </p:extLst>
          </p:nvPr>
        </p:nvGraphicFramePr>
        <p:xfrm>
          <a:off x="6345555" y="55245"/>
          <a:ext cx="2762884" cy="182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의뢰인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정보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입력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프로젝트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정보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입력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일정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예산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근무방식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입력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후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이용약관에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동의하여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프로젝트를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등록할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800" b="0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원하는 프리랜서를 </a:t>
                      </a:r>
                      <a:r>
                        <a:rPr lang="ko-KR" altLang="en-US" sz="600" b="0" i="0" u="none" strike="noStrike" kern="1200" noProof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매칭받기</a:t>
                      </a: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위해 프로젝트를 등록하는 화면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" name="Picture 3">
            <a:extLst>
              <a:ext uri="{FF2B5EF4-FFF2-40B4-BE49-F238E27FC236}">
                <a16:creationId xmlns:a16="http://schemas.microsoft.com/office/drawing/2014/main" id="{C65187D3-7A4E-2254-C794-79F113946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00" y="1005184"/>
            <a:ext cx="3670200" cy="2332132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97F2CDE5-36CF-59F5-6C35-63EBEEB8B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00" y="3363971"/>
            <a:ext cx="1685700" cy="174555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2ABA2A5-2DC3-341D-C4A4-4469E12CE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900" y="3357604"/>
            <a:ext cx="1690200" cy="174029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866BE1E-D22D-DD98-32D7-863B9AB29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400" y="3364610"/>
            <a:ext cx="1982700" cy="174427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68865F6-F92A-0F17-E577-90257CB7E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9400" y="3341795"/>
            <a:ext cx="1897200" cy="174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29126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606075"/>
              </p:ext>
            </p:extLst>
          </p:nvPr>
        </p:nvGraphicFramePr>
        <p:xfrm>
          <a:off x="72000" y="67500"/>
          <a:ext cx="6228075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프리랜서 등록</a:t>
                      </a:r>
                      <a:endParaRPr lang="en-US" altLang="ko-KR"/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1" i="0" u="none" strike="noStrike" kern="1200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>
                        <a:buFontTx/>
                        <a:buNone/>
                      </a:pP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프리랜서 전용 페이지의 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프리랜서 등록 화면</a:t>
                      </a:r>
                      <a:endParaRPr lang="en-US" altLang="ko-KR"/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706016"/>
              </p:ext>
            </p:extLst>
          </p:nvPr>
        </p:nvGraphicFramePr>
        <p:xfrm>
          <a:off x="6345555" y="55245"/>
          <a:ext cx="2762884" cy="182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개인회원은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기본정보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근무조건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경력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상세경력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등을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입력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후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이용약관에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동의하여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프리랜서로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등록할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800" b="0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프리랜서인 개인회원이 원하는 프로젝트를 </a:t>
                      </a:r>
                      <a:r>
                        <a:rPr lang="ko-KR" altLang="en-US" sz="600" b="0" i="0" u="none" strike="noStrike" kern="1200" noProof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매칭받기</a:t>
                      </a: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 위해 </a:t>
                      </a:r>
                      <a:endParaRPr lang="en-US" altLang="ko-KR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프리랜서로 등록하는 화면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" name="Picture 9">
            <a:extLst>
              <a:ext uri="{FF2B5EF4-FFF2-40B4-BE49-F238E27FC236}">
                <a16:creationId xmlns:a16="http://schemas.microsoft.com/office/drawing/2014/main" id="{4657824E-5601-F49A-D152-6D94CAD7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0" y="1000433"/>
            <a:ext cx="4142700" cy="2800633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94A8631A-BEA8-623B-9623-84BC8F279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00" y="3680510"/>
            <a:ext cx="2743200" cy="1463479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0AEF0C5-79A8-D246-9CC8-B55401BCF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900" y="3681469"/>
            <a:ext cx="2743200" cy="1461561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91D5C1CF-3457-E168-C53A-F29EE9BAB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6400" y="3681567"/>
            <a:ext cx="3035700" cy="146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36702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203362"/>
              </p:ext>
            </p:extLst>
          </p:nvPr>
        </p:nvGraphicFramePr>
        <p:xfrm>
          <a:off x="72000" y="67500"/>
          <a:ext cx="6228075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프로젝트 찾기</a:t>
                      </a:r>
                      <a:endParaRPr lang="en-US" altLang="ko-KR"/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1" i="0" u="none" strike="noStrike" kern="1200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>
                        <a:buFontTx/>
                        <a:buNone/>
                      </a:pP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프리랜서 전용 페이지의 프로젝트 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목록 화면</a:t>
                      </a:r>
                      <a:endParaRPr lang="en-US" altLang="ko-KR"/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731278"/>
              </p:ext>
            </p:extLst>
          </p:nvPr>
        </p:nvGraphicFramePr>
        <p:xfrm>
          <a:off x="6345555" y="55245"/>
          <a:ext cx="2762884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프리랜서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전용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페이지의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상단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목록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중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프로젝트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찾기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버튼을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클릭하여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진입한다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등록된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프로젝트의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리스트를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확인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가능하며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직군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직무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근무형태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스킬별로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필터링하여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확인할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27567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정렬방식을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선택할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44272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검색어를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입력하여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조건에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맞는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결과만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조회할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42575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각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리스트에는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프로젝트명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근무형태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예상금액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시작예정일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기간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등이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표시되며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클릭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시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상세페이지로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이동한다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38108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각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목록에는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색깔별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배지로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상주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원격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모집중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모집종료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NEW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등을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한눈에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확인할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24313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프로젝트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카드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우측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상단의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리본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버튼을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클릭하여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관심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프로젝트로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등록하거나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해제할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998309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800" b="0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등록된 프로젝트 목록을 조회하는 화면</a:t>
                      </a:r>
                      <a:endParaRPr lang="en-US" altLang="ko-KR"/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" name="Picture 3">
            <a:extLst>
              <a:ext uri="{FF2B5EF4-FFF2-40B4-BE49-F238E27FC236}">
                <a16:creationId xmlns:a16="http://schemas.microsoft.com/office/drawing/2014/main" id="{1A1C5D27-2BC1-E3A6-39FE-3E4CA7F4B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" y="1112551"/>
            <a:ext cx="6199200" cy="376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19522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855883"/>
              </p:ext>
            </p:extLst>
          </p:nvPr>
        </p:nvGraphicFramePr>
        <p:xfrm>
          <a:off x="72000" y="67500"/>
          <a:ext cx="6228075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프로젝트 상세화면</a:t>
                      </a:r>
                      <a:endParaRPr lang="en-US" altLang="ko-KR"/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1" i="0" u="none" strike="noStrike" kern="1200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>
                        <a:buFontTx/>
                        <a:buNone/>
                      </a:pP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프리랜서 전용 페이지의 프로젝트 상세 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endParaRPr lang="en-US" altLang="ko-KR"/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906578"/>
              </p:ext>
            </p:extLst>
          </p:nvPr>
        </p:nvGraphicFramePr>
        <p:xfrm>
          <a:off x="6345555" y="55245"/>
          <a:ext cx="2762884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프로젝트의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상세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내용을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조회할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프로젝트가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마음에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들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경우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매칭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요청하기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버튼을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클릭하여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요청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페이지로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넘어간다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27567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해당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프로젝트와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유사하여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관심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가질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만한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프로젝트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목록이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우측에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표시된다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4" marR="89534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442725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800" b="0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선택한 프로젝트의 상세 정보를 조회하는 화면</a:t>
                      </a:r>
                      <a:endParaRPr lang="en-US" altLang="ko-KR"/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" name="Picture 3">
            <a:extLst>
              <a:ext uri="{FF2B5EF4-FFF2-40B4-BE49-F238E27FC236}">
                <a16:creationId xmlns:a16="http://schemas.microsoft.com/office/drawing/2014/main" id="{F20595E0-53ED-662B-742B-F6A4DD973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" y="1079761"/>
            <a:ext cx="6199200" cy="381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80481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77690"/>
              </p:ext>
            </p:extLst>
          </p:nvPr>
        </p:nvGraphicFramePr>
        <p:xfrm>
          <a:off x="72000" y="67500"/>
          <a:ext cx="6228075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프로젝트 매칭 요청</a:t>
                      </a:r>
                      <a:endParaRPr lang="en-US" altLang="ko-KR"/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1" i="0" u="none" strike="noStrike" kern="1200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>
                        <a:buFontTx/>
                        <a:buNone/>
                      </a:pP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프리랜서 전용 페이지의 프로젝트 매칭 요청 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endParaRPr lang="en-US" altLang="ko-KR"/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703818"/>
              </p:ext>
            </p:extLst>
          </p:nvPr>
        </p:nvGraphicFramePr>
        <p:xfrm>
          <a:off x="6345555" y="55245"/>
          <a:ext cx="2762884" cy="182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한줄소개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희망급여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시작가능일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경력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보유스킬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등을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입력하여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프로젝트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매칭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요청서를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작성할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800" b="0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프로젝트 상세 페이지에서 매칭 요청을 클릭하여 요청서를 작성하는 화면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" name="Picture 3">
            <a:extLst>
              <a:ext uri="{FF2B5EF4-FFF2-40B4-BE49-F238E27FC236}">
                <a16:creationId xmlns:a16="http://schemas.microsoft.com/office/drawing/2014/main" id="{C2C75B65-3E15-53A1-12F0-15B05A1DA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0" y="1246561"/>
            <a:ext cx="6226200" cy="38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2701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481024"/>
              </p:ext>
            </p:extLst>
          </p:nvPr>
        </p:nvGraphicFramePr>
        <p:xfrm>
          <a:off x="72000" y="67500"/>
          <a:ext cx="6228075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프리랜서 이용안내</a:t>
                      </a:r>
                      <a:endParaRPr lang="ko-KR" altLang="en-US" sz="800" b="1" i="0" kern="1200" err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1" i="0" u="none" strike="noStrike" kern="1200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>
                        <a:buFontTx/>
                        <a:buNone/>
                      </a:pP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프리랜서 전용 페이지의 서비스 소개 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endParaRPr lang="en-US" altLang="ko-KR"/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863436"/>
              </p:ext>
            </p:extLst>
          </p:nvPr>
        </p:nvGraphicFramePr>
        <p:xfrm>
          <a:off x="6345555" y="55245"/>
          <a:ext cx="2762884" cy="182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프리랜서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서비스를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확인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후,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프로젝트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의뢰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혹은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프리랜서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등록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버튼으로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진행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가능하다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800" b="0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프리랜서 서비스를 소개하는 화면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4" name="Picture 6">
            <a:extLst>
              <a:ext uri="{FF2B5EF4-FFF2-40B4-BE49-F238E27FC236}">
                <a16:creationId xmlns:a16="http://schemas.microsoft.com/office/drawing/2014/main" id="{731D5955-7E0B-C5AF-EE50-FB87D7A0B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0" y="1257491"/>
            <a:ext cx="6158700" cy="376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05414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031455"/>
              </p:ext>
            </p:extLst>
          </p:nvPr>
        </p:nvGraphicFramePr>
        <p:xfrm>
          <a:off x="72000" y="67500"/>
          <a:ext cx="6228075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프리랜서 이용안내</a:t>
                      </a:r>
                      <a:endParaRPr lang="ko-KR" altLang="en-US" sz="800" b="1" i="0" kern="1200" err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1" i="0" u="none" strike="noStrike" kern="1200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>
                        <a:buFontTx/>
                        <a:buNone/>
                      </a:pP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프리랜서 전용 페이지의 기업 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혜택</a:t>
                      </a: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소개 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endParaRPr lang="en-US" altLang="ko-KR"/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344903"/>
              </p:ext>
            </p:extLst>
          </p:nvPr>
        </p:nvGraphicFramePr>
        <p:xfrm>
          <a:off x="6345555" y="55245"/>
          <a:ext cx="2762884" cy="182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기업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혜택을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확인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후,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프로젝트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의뢰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버튼을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클릭하여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진행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가능하다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800" b="0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프리랜서 서비스를 이용하는 기업의 혜택을 소개하는 화면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CF444BCE-3F27-CF03-3986-9FE192EA3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0" y="1138975"/>
            <a:ext cx="6208200" cy="379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3664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848967"/>
              </p:ext>
            </p:extLst>
          </p:nvPr>
        </p:nvGraphicFramePr>
        <p:xfrm>
          <a:off x="72000" y="67500"/>
          <a:ext cx="6228075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프리랜서 이용안내</a:t>
                      </a:r>
                      <a:endParaRPr lang="ko-KR" altLang="en-US" sz="800" b="1" i="0" kern="1200" err="1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1" i="0" u="none" strike="noStrike" kern="1200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>
                        <a:buFontTx/>
                        <a:buNone/>
                      </a:pP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프리랜서 전용 페이지의 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프리랜서</a:t>
                      </a: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혜택</a:t>
                      </a: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소개 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endParaRPr lang="en-US" altLang="ko-KR"/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663144"/>
              </p:ext>
            </p:extLst>
          </p:nvPr>
        </p:nvGraphicFramePr>
        <p:xfrm>
          <a:off x="6345555" y="55245"/>
          <a:ext cx="2762884" cy="182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프리랜서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혜택을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확인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후,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프로젝트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등록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버튼을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클릭하여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진행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가능하다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800" b="0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프리랜서 서비스를 이용하는 프리랜서가 </a:t>
                      </a:r>
                      <a:endParaRPr lang="en-US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누릴 수 있는 혜택을 소개하는 화면</a:t>
                      </a:r>
                      <a:endParaRPr lang="ko-KR"/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" name="Picture 3">
            <a:extLst>
              <a:ext uri="{FF2B5EF4-FFF2-40B4-BE49-F238E27FC236}">
                <a16:creationId xmlns:a16="http://schemas.microsoft.com/office/drawing/2014/main" id="{C7351696-3DE1-337A-0153-A049D4E2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" y="1150961"/>
            <a:ext cx="6253200" cy="380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77523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002223"/>
              </p:ext>
            </p:extLst>
          </p:nvPr>
        </p:nvGraphicFramePr>
        <p:xfrm>
          <a:off x="72000" y="67500"/>
          <a:ext cx="6228075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프리랜서 고객센터</a:t>
                      </a:r>
                      <a:endParaRPr lang="en-US" altLang="ko-KR"/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1" i="0" u="none" strike="noStrike" kern="1200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>
                        <a:buFontTx/>
                        <a:buNone/>
                      </a:pP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프리랜서 전용 페이지의 공지사항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화면</a:t>
                      </a:r>
                      <a:endParaRPr lang="en-US" altLang="ko-KR"/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240619"/>
              </p:ext>
            </p:extLst>
          </p:nvPr>
        </p:nvGraphicFramePr>
        <p:xfrm>
          <a:off x="6345555" y="55245"/>
          <a:ext cx="2762884" cy="182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관리자가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제공하는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공지사항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리스트를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확인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후, </a:t>
                      </a:r>
                    </a:p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제목을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클릭하여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상세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내용을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열람할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800" b="0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프리랜서 서비스 전용 고객센터 화면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96588D8C-7596-7E89-ADD7-DF3EEF100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0" y="1200457"/>
            <a:ext cx="6266700" cy="383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2557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0" y="0"/>
          <a:ext cx="630047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4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기업 상세페이지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기업 상세 페이지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383655" y="0"/>
          <a:ext cx="2766695" cy="2546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0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재무분석을 통해 매출액 영업이익 당기순이익 사업분석 등을 확인할수있다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lang="ko-KR" altLang="en-US"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기업등급 영업이익 동종업계 순위 이 기업의 채용공고를 확인할 수 있다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구직자가 기업의 상세정보를 조회하기 위해 사용하는 페이지.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385" y="1250950"/>
            <a:ext cx="5981700" cy="354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09734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453326"/>
              </p:ext>
            </p:extLst>
          </p:nvPr>
        </p:nvGraphicFramePr>
        <p:xfrm>
          <a:off x="72000" y="67500"/>
          <a:ext cx="6228075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프리랜서 고객센터</a:t>
                      </a:r>
                      <a:endParaRPr lang="en-US" altLang="ko-KR"/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1" i="0" u="none" strike="noStrike" kern="1200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>
                        <a:buFontTx/>
                        <a:buNone/>
                      </a:pP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프리랜서 전용 페이지의 </a:t>
                      </a:r>
                      <a:r>
                        <a:rPr lang="en-US" alt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대 1 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문의하기 화면</a:t>
                      </a:r>
                      <a:endParaRPr lang="en-US" altLang="ko-KR"/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967873"/>
              </p:ext>
            </p:extLst>
          </p:nvPr>
        </p:nvGraphicFramePr>
        <p:xfrm>
          <a:off x="6345555" y="55245"/>
          <a:ext cx="2762884" cy="182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프리랜서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또는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클라이언트는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문의글을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등록하여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고객센터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서비스를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받을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800" b="0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프리랜서 서비스 전용 고객센터 화면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" name="Picture 3">
            <a:extLst>
              <a:ext uri="{FF2B5EF4-FFF2-40B4-BE49-F238E27FC236}">
                <a16:creationId xmlns:a16="http://schemas.microsoft.com/office/drawing/2014/main" id="{6D1BB133-22C1-D409-1CB2-9F634C5AF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0" y="1032493"/>
            <a:ext cx="6158700" cy="374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91006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709393"/>
              </p:ext>
            </p:extLst>
          </p:nvPr>
        </p:nvGraphicFramePr>
        <p:xfrm>
          <a:off x="72000" y="67500"/>
          <a:ext cx="6228075" cy="918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8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6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Page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프리랜서 고객센터</a:t>
                      </a:r>
                      <a:endParaRPr lang="en-US" altLang="ko-KR"/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ID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2023.03.24.</a:t>
                      </a:r>
                      <a:endParaRPr lang="ko-KR" altLang="en-US" sz="800" b="1" i="0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1" i="0" kern="120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김혜림</a:t>
                      </a: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Screen</a:t>
                      </a:r>
                      <a:r>
                        <a:rPr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Path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800" b="1" i="0" u="none" strike="noStrike" kern="1200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800" b="1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lvl="0" indent="0" algn="l">
                        <a:buFontTx/>
                        <a:buNone/>
                      </a:pPr>
                      <a:r>
                        <a:rPr lang="ko-KR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프리랜서 전용 페이지의 </a:t>
                      </a:r>
                      <a:r>
                        <a:rPr lang="ko-KR" altLang="en-US" sz="800" b="1" i="0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문의내역 화면</a:t>
                      </a:r>
                      <a:endParaRPr lang="en-US" altLang="ko-KR"/>
                    </a:p>
                  </a:txBody>
                  <a:tcPr marL="89535" marR="89535" marT="34290" marB="3429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494448"/>
              </p:ext>
            </p:extLst>
          </p:nvPr>
        </p:nvGraphicFramePr>
        <p:xfrm>
          <a:off x="6345555" y="55245"/>
          <a:ext cx="2762884" cy="182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1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600" b="0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프리랜서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또는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클라이언트는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등록한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문의내역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및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답변들을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 </a:t>
                      </a:r>
                      <a:endParaRPr lang="en-US"/>
                    </a:p>
                    <a:p>
                      <a:pPr marL="0" lvl="0" indent="0" algn="ctr">
                        <a:buFontTx/>
                        <a:buNone/>
                      </a:pP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확인할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 수 </a:t>
                      </a:r>
                      <a:r>
                        <a:rPr lang="en-US" altLang="ko-KR" sz="600" b="0" i="0" kern="120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있다</a:t>
                      </a:r>
                      <a:r>
                        <a:rPr lang="en-US" altLang="ko-KR" sz="6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화면</a:t>
                      </a:r>
                      <a:r>
                        <a:rPr lang="en-US" sz="800" b="0" i="0" kern="1200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sz="800" b="0" i="0" kern="120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sz="800" b="0" i="0" kern="1200" err="1">
                        <a:solidFill>
                          <a:schemeClr val="bg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89535" marR="89535" marT="34290" marB="3429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0" i="0" u="none" strike="noStrike" kern="1200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algun Gothic"/>
                        </a:rPr>
                        <a:t>프리랜서 서비스 전용 고객센터 화면</a:t>
                      </a:r>
                    </a:p>
                  </a:txBody>
                  <a:tcPr marL="89535" marR="89535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" name="Picture 3">
            <a:extLst>
              <a:ext uri="{FF2B5EF4-FFF2-40B4-BE49-F238E27FC236}">
                <a16:creationId xmlns:a16="http://schemas.microsoft.com/office/drawing/2014/main" id="{FC17BCEB-3C36-C3D9-EB10-E7DA425B2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0" y="1226765"/>
            <a:ext cx="6158700" cy="372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8036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047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4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공고등록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메인화면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채용방식 선택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3655" y="0"/>
          <a:ext cx="2760345" cy="2454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공고 등록페이지로 이동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일반 채용을 원할 시 선택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블라인드 채용을 원할 시 선택, 지원자들의 학력,연봉,성별을 고려하지 않는 채용 방식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공고 등록 첫번째 단계로 채용 방식을 선택하는 화면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Picture " descr="C:/Users/PC-23/AppData/Roaming/PolarisOffice/ETemp/5660_11520840/fImage3785513978467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03325"/>
            <a:ext cx="6300470" cy="39382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500615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0" y="0"/>
          <a:ext cx="6300470" cy="91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4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Page Title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공고상세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Screen ID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Author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양유림</a:t>
                      </a: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Screen Path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공고등록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Description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공고의 상세정보 입력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0" cap="flat" cmpd="sng" algn="ctr">
                      <a:noFill/>
                      <a:round/>
                      <a:headEnd w="med" len="med"/>
                      <a:tailEnd w="med" len="med"/>
                    </a:lnTlToBr>
                    <a:lnBlToTr w="0" cap="flat" cmpd="sng" algn="ctr">
                      <a:noFill/>
                      <a:round/>
                      <a:headEnd w="med" len="med"/>
                      <a:tailEnd w="med" len="med"/>
                    </a:lnBlToTr>
                    <a:solidFill>
                      <a:srgbClr val="FBE5D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383655" y="0"/>
          <a:ext cx="2760345" cy="250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100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1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Detail Description</a:t>
                      </a:r>
                      <a:endParaRPr lang="ko-KR" altLang="en-US" sz="800" b="1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공고 등록을 위한 상세 정보를 등록한다. 필수입력으로 표시된 항목은 비워둘 수 없다.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임시저장 버튼을 누르면 작성중인 공고가 임시저장된다.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등록 버튼을 누르면 공고가 등록된다.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70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화면 설명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2815">
                <a:tc grid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  <a:defRPr/>
                      </a:pPr>
                      <a:r>
                        <a:rPr sz="800" b="0" i="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맑은 고딕"/>
                          <a:ea typeface="맑은 고딕"/>
                        </a:rPr>
                        <a:t>구인자가 공고의 상세정보를 입력하여 등록하기 위해 사용하는 페이지.</a:t>
                      </a:r>
                      <a:endParaRPr lang="ko-KR" altLang="en-US" sz="800" b="0" i="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46355" marB="46355" anchor="ctr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720" y="1250950"/>
            <a:ext cx="6127750" cy="367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6643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eme default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default" id="{818DEC19-8B33-44C4-83AA-7EB7D193A35B}" vid="{060764A4-4300-461F-A4AB-3F9924E9AB0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71</Slides>
  <Notes>6</Notes>
  <HiddenSlides>33</HiddenSlides>
  <ScaleCrop>false</ScaleCrop>
  <HeadingPairs>
    <vt:vector size="4" baseType="variant">
      <vt:variant>
        <vt:lpstr>Theme</vt:lpstr>
      </vt:variant>
      <vt:variant>
        <vt:i4>11</vt:i4>
      </vt:variant>
      <vt:variant>
        <vt:lpstr>Slide Titles</vt:lpstr>
      </vt:variant>
      <vt:variant>
        <vt:i4>71</vt:i4>
      </vt:variant>
    </vt:vector>
  </HeadingPairs>
  <TitlesOfParts>
    <vt:vector size="82" baseType="lpstr">
      <vt:lpstr>Office theme</vt:lpstr>
      <vt:lpstr>Office theme</vt:lpstr>
      <vt:lpstr>Office theme</vt:lpstr>
      <vt:lpstr>Office theme</vt:lpstr>
      <vt:lpstr>theme default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PC-02</dc:creator>
  <cp:revision>3</cp:revision>
  <dcterms:modified xsi:type="dcterms:W3CDTF">2023-03-25T06:00:46Z</dcterms:modified>
</cp:coreProperties>
</file>